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3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Любители широкой линии: если вы ставите на нестандартные лиги, экзотические исходы или чётко считаете ценность в росписи — здесь линия одна из самых глубоких на рын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азино-игроки и любители краш-игр: 1xGames, Aviator, живое казино и тысячи слотов образуют полноценный игровой ха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иберспортивные беттеры: CS2, Dota 2 и другие дисциплины представлены с глубокой росписью и лайв-стриминг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льзователи мобильных устройств: приложения для Android (APK) и iOS доступны и регулярно обновляю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е, кто ценит гибкость платежей: банковские карты, СБП, электронные кошельки и криптовалюта — широкий выбор инструм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Игрокам, для которых приоритет — легальный статус в РФ: Фонбет работает по лицензии ФНС, подключён к ЦУПИС, и доступен без зеркал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дна из самых широких спортивных линий в индустрии: футбол (РПЛ, Лига чемпионов), хоккей (КХЛ, НХЛ), теннис (ATP/WTA), сотни лиг второго и третьего дивизи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Глубокая роспись: ставки на статистику, угловые, карточки, тайм/тотал и другие нестандартные рынки доступны даже на матчи невысокого уровн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лноценный live-раздел с трансляциями прямо на платформе — не только текстовый трекер, но и видеопотоки для выбранных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ыстрые ставки (One-click bet) и Cash Out — частичное и полное закрытие позиции в режиме реального времен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азвитый киберспортивный блок: CS2, Dota 2 и другие дисциплины с лайв-ставками и стриминг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онус для новых игроков до 32 500 ₽ на первый депозит по промокоду (условия отыгрыша — на официальном сайте)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сновной сайт регулярно блокируется Роскомнадзором — для доступа нужно использовать зеркала или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Лицензия Кюрасао не даёт правовой защиты российского игрока наравне с операторами ФН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Часть пользователей сообщает о задержках верификации и выплат — особенно при крупных суммах или нестандартных платёжных метод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онусные условия отличаются высоким вагером и многоуровневыми требованиями к став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ерегруженный интерфейс — обилие разделов и виджетов усложняет навигацию для нович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граничения для выигрышных игроков: ряд источников фиксирует снижение максимумов для регулярно выигрывающих аккаунт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vs Мелбет: линия и бонус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vs Фонбет: охват и легаль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vs Betwinner: родственные бренд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реди международных Кюрасао-операторов 1xBet выделяется шириной линии; для приоритета легальности в РФ оптимален Фонбет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Убедитесь, что вам исполнилось 18 лет — регистрация до совершеннолетия запреще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знакомьтесь с актуальными условиями приветственного бонуса на официальном сайте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ыберите удобный платёжный метод и уточните лимиты на ввод/вывод для нег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качайте официальное приложение (Android APK или iOS) для надёжного доступ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дготовьте документы для верификации: паспорт или иное удостоверение лич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пределите стартовый бюджет и установите депозитный лимит в настройках аккаунт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verdikt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2026-06-11T00:04:11Z</dcterms:created>
  <dcterms:modified xsi:type="dcterms:W3CDTF">2026-06-11T00:04:11Z</dcterms:modified>
  <dc:title>1xBet вердикт 2026: плюсы, минусы, кому подходит</dc:title>
  <dc:description>Итоговый вердикт по 1xBet на 2026 — плюсы и минусы, сравнение с конкурентами и рекомендации по типам игроков.</dc:description>
  <dc:subject>1xBet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