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uygulama indir: iOS ve A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2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 özellik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bahis: maç devam ederken anlık oran güncellemeleriyle bahis yapıl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yayın: seçili etkinliklerde uygulamadan canlı maç izleme imkân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sh-out ve kısmi cash-out: bahis bitmeden pozisyonu kapatma seçeneğ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İstatistik ve skor merkezi: anlık maç verileri ve geçmiş karşılaşma analiz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his miktarını ayarlar hesap ayarlarından veya uygulama içinden önceden belirleyebilirsiniz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anlışlıkla bahis yapmamak için modu kolayca açıp kapatabilirsiniz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ndroid'e indir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Resmi 1xBet sitesini Android tarayıcınızda aç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yfanın alt bölümünde veya ana menüde "Mobil Uygulama" ya da "Uygulamayı İndir" bağlantısını bul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ikonuna dokunarak APK dosyasını ind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İndirme tamamlandıktan sonra bildirime veya dosya yöneticisine giderek APK\'ya dokun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Yükle" düğmesine basın ve kurulumun bitmesini bekl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yı açın, mevcut hesabınızla giriş yapın veya yeni kayıt oluşturu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iOS'a indir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Phone veya iPad\'inizde App Store uygulamasını aç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rama çubuğuna "1xBet" yazın ve resmi uygulamayı bul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Edin" veya indirme ikonuna dokunun; Apple ID parolanızı veya Touch ID / Face ID\'nizi onay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 otomatik olarak indirilip kurulur; ana ekranınızda 1xBet ikonu belir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yı açarak hesap bilgilerinizle giriş yap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OS kurulumu App Store aracılığıyla standarttır; erişim sorunu yaşanırsa resmi destek kanallarına başvurmak en pratik çözümdü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 mı site m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por bahisleri, canlı bahis, casino, Aviator ve 1xGames: her iki kanalda da mevc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Ödeme yöntemleri (banka kartları, Papara, havale/EFT, kripto para): her iki kanalda kullanıl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esap yönetimi, para yatırma/çekme, bonus aktivasyonu: tam özellikl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7/24 canlı destek, e-posta ve geri arama: her iki kanaldan erişile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, cihaz önbelleğinden çalışır; yavaş veya kararsız bağlantılarda site yüklemesine kıyasla daha tutarlı bir hız sun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bahis veya canlı yayın sırasında tarayıcı sekmeleri arasında geçiş yapmak gecikmeye neden olabilir; tek pencereli uygulama bu açıdan daha pratikti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da bonus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oş geldin bonusu genellikle kayıt sonrasında belirli bir süre içinde aktive edilmelid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onus çevrimi için spesifik bahis koşulları ve minimum oran şartları uygulanı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Çevrim tamamlanmadan kazanılan tutarlar genellikle bonus bakiyesinde tutulu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üksek profilli turnuva ve liglere özel artırılmış oran kampanyaları (örneğin Şampiyonlar Ligi maç haftaları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kümülatör / kombine bahis bonusları: belirli sayıda etkinlik seçildiğinde ek kazanç yüzdes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oğum günü ve sadakat promosyonları: hesap geçmişine bağlı olarak aktivasyona açılabilir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uygulama-ind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2026-06-11T00:04:36Z</dcterms:created>
  <dcterms:modified xsi:type="dcterms:W3CDTF">2026-06-11T00:04:36Z</dcterms:modified>
  <dc:title>1xBet uygulama 2026: iOS ve Android indir</dc:title>
  <dc:description>1xBet uygulama indir 2026 — iOS ve Android'e kurulum, özellikler, tek tıkla bahis, canlı ve bonuslar. Tam kurulum rehberi.</dc:description>
  <dc:subject>1xBet uygulama indir: iOS ve Android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