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1xBet para yatırma: tüm yönteml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5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Mevcut yöntem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Visa / Mastercard desteklen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İşlem anında ya da birkaç dakika içinde gerçekleş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nka kısıtlaması durumunda alternatif yöntemlere yönel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3D Secure doğrulaması ek güvenlik sağl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para: yerel, hızlı, Türkçe arayüz desteğiyle kullanışlı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E-cüzdan ile yapılan yatırımlarda ek doğrulama adımı gerektirmez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Yatırma limitler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nka kartı: resmi sitede açıklanan minimuma göre (genellikle sembolik düzeyd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para: Papara ve 1xBet\'in belirlediği alt limite tabid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ripto: ağ ücreti ve platform alt limitinin üzerinde olması yeterlid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avale/EFT: banka ve platform minimumunun hangisi büyükse o geçerlid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Doğrulanmamış hesaplarda günlük/haftalık limit daha düşük ola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YC belgelerini yükleyerek limitleri yükseltme talebinde bulunulabilir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üreler ve ücret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nka kartı: genellikle anında; yoğun saatlerde 1-3 dakika süre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apara: anın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Havale/EFT: mesai saatlerinde dakikalar içinde; aksi halde birkaç saate kadar uzaya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ripto para: ağ onay süresine bağlı — Bitcoin için genellikle 10-30 dakika, TRC-20 USDT için çok daha hızlı olabili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Platform tarafında yatırım ücreti yoktur (doğrulama: resmi sit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ripto transferlerinde ağ ücreti (gas fee / miner fee) uygulanır; tutar ağ yoğunluğuna bağlıdır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Uygulamada yatır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Uygulamayı açın ve hesabınıza giriş yap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Sağ üst köşedeki hesap simgesine veya bakiye alanına dokunu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"Para Yatır" (Deposit) seçeneğini seç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Listeden ödeme yönteminizi seçin (Papara, kart, kripto vb.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atırmak istediğiniz tutarı gir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Ödeme sağlayıcısının yönlendirmesini takip edin ve işlemi onaylayı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Sık sorun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Kart bilgisi hatası: kart numarası, son kullanma tarihi veya CVV yanlış girilmiş olabilir;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nka kısıtlaması: bazı Türk bankaları uluslararası kumar işlemlerini engelleyebilir; başka bir yöntem (Papara, kripto) den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Yetersiz bakiye: kart veya e-cüzdan bakiyesi işlem tutarını karşılamıyor o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3D Secure onayı: banka SMS doğrulaması veya mobil uygulama onayı bekleniyor olabilir; bildirimleri kontrol ed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Günlük limit aşımı: kart veya platform limitiniz dolmuş ola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Banka veya cüzdan ekstrenizdeki işlemi ve referans numarasını not alı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tr/1xbet-para-yatir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2026-06-11T00:04:35Z</dcterms:created>
  <dcterms:modified xsi:type="dcterms:W3CDTF">2026-06-11T00:04:35Z</dcterms:modified>
  <dc:title>1xBet para yatırma 2026: yöntemler ve limitler</dc:title>
  <dc:description>1xBet para yatırma yöntemleri 2026 — banka kartları, e-cüzdanlar, kripto ve yerel yöntemler. Limitler, ücretler ve yükleme süreleri.</dc:description>
  <dc:subject>1xBet para yatırma: tüm yöntemler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