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2026: nihai kar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ızlı kar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ektörün en kapsamlı bahis hatlarından biri: futbol, basketbol, tenis, e-spor ve daha fazl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yayın ve canlı bahis desteğ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, crash oyunları ve 1xGames kütüphanesi dahil geniş casino seçeneğ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APK ve iOS uygulaması; mobil web de tam işlevs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para ve kripto para dahil Türkiye\'ye özgü ödeme yöntem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oklu döviz ve çoklu dil desteği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Temel güçlü yön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utbol: Süper Lig, UEFA Şampiyonlar Ligi, Premier Lig, La Liga, Bundesliga ve daha onlarca li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sketbol: NBA, EuroLeague ve Türkiye Ligi maç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nis: ATP, WTA ve Grand Slam turnuva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aha az popüler sporlar: masa tenisi, badminton, bandy, floorball gibi niş alan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bahis: Maç sürerken yüzlerce etkinliğe anlık canlı oynama imkân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yayın: Uygun maçlarda platform içi izleme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Temel zayıf yön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k belge (kimlik doğrulama, banka ekstresi, kaynak kanıtı) talep edilmesi ve bunun gecikmelere yol açm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üyük tutarlı çekimlerde ek güvenlik kontrolü uygulanm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us fonlarının çekilmesinin ayrı kurallara tabi olm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üşteri hizmetleri yanıt kalitesinin her zaman tutarlı olmam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evrim çarpanı diğer platformlara kıyasla yüksek olabilir; gerçek rakamı kayıt öncesi resmi siteden doğrulayı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evrim için izin verilen oyun ve bahis türleri sınırlı olabilir; slotlara farklı, bahise farklı katkı oranları uygulanabilir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Rakiplerle karşılaştır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, Melbet, Betwinner ve Mostbet ile karşılaştırıldığında her platformun kendine özgü güçlü ve zayıf yanları bulun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ört platform da Curaçao lisansıyla çalışır; 1xBet'i öne çıkaran başlıca unsur hat genişliği ve özgün 1xGames içeriğidi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Nihai tavsi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evcut giriş adresini veya resmi uygulamayı doğrulayın; ana domain erişiminin çalışıp çalışmadığını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smi sitede güncel hoş geldin bonusu şartlarını okuyun: çevrim çarpanı, süre ve izin verilen oyun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ullanmak istediğiniz ödeme yönteminin (Papara, havale/EFT, kripto) hem yatırım hem çekim için aktif olduğunu teyit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sap doğrulama için gerekli belgelerinizi hazırlayın (kimlik belgesi, ödeme yöntemi belgesi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ütçenizi önceden belirleyin ve yalnızca kaybetmeyi göze alabileceğiniz miktarla baş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orumlu oyun araçlarını inceleyin: depozito limitleri, zaman aşımı ve kendi kendini hariç tutma seçenekleri mevcuttu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nihai-kar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2026-06-11T00:04:08Z</dcterms:created>
  <dcterms:modified xsi:type="dcterms:W3CDTF">2026-06-11T00:04:08Z</dcterms:modified>
  <dc:title>1xBet karar 2026: artılar, eksiler ve kime uygun</dc:title>
  <dc:description>1xBet nihai karar 2026 — artılar ve eksiler, rakiplerle karşılaştırma ve oyuncu tipine göre tavsiyeler.</dc:description>
  <dc:subject>1xBet 2026: nihai karar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