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mi Mostbet mi: 2026 karşılaştırması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03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Lisans ve kaps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uraçao lisansı: Her iki platform da Curaçao eGaming otoritesi tarafından lisanslanmıştır. Bu lisans, Malta veya İngiltere lisanslarına kıyasla daha az kısıtlayıcıdır; ancak lisa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ürkiye'de erişim: Türkiye'de lisanslı bahis sitesi sayısı çok sınırlıdır. Her iki platform da zaman zaman değişen giriş adresleri veya resmi mobil uygulamaları aracılığıyla eriş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orumluluk: Uluslararası platformlarda hesap açmak kullanıcının kendi sorumluluğundadır. Mevzuat değişiklikleri için resmi siteleri takip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sans açısından iki platform eşdeğerdir; Türkiye erişimi için güncel giriş adresi veya uygulama kullanımı zorunludu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por ve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Futbol, basketbol, tenis, e-spor dahil onlarca spor dalında derin piyasa kapsam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üper Lig, Şampiyonlar Ligi, Avrupa ligleri ve küresel turnuvalar üzerine zengin bahis seçenekler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bahis ve canlı yayın desteği; anlık oran güncellemeleriyle maç içi strateji geliştirme imkân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endi bünyesinde geliştirilen 1xGames kataloğu: crash oyunları, instant oyunlar ve daha fazlas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anal sporlar ve TV oyunları modülü; fiziksel müsabaka olmayan saatlerde de bahis seçeneği sun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-spor kapsamı: CS2, Dota 2, League of Legends ve daha fazla başlık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us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hoş geldin bonusu: İlk yatırıma %100'e varan bonus; kesin üst limit resmi sitede ilan edilmektedir. Ayrıca casino bölümü için ayrı bir hoş geldin paketi sunul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stbet hoş geldin bonusu: Spor veya casino seçeneğiyle ilk yatırıma %100'e varan bonus; kesin tutar ve koşullar resmi sitede görüntülene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Çevrim şartları: Her iki platform da bonusu çekilebilir bakiyeye dönüştürmek için belirli çevrim katsayısı (genellikle 5x–35x arası, spor veya casino için farklı) talep eder. Bu k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üregelen promosyonlar: Akümülatör artırımı, kayıp iadesi, freebet ve özel etkinlik bonusları her iki platformda da dönemsel olarak sunul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adakat programı: 1xBet, düzenli oyuncular için puan bazlı bir sadakat sistemi işletmekted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er iki platform da benzer yapıda hoş geldin bonusu sunar; çevrim şartlarını karşılaştırmak ve resmi siteyi kontrol etmek kritik önem taşı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Uygulama ve özellik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Android APK: Resmi APK dosyası 1xBet'in web sitesinden indirilebilir. Kurulum için cihaz ayarlarında "bilinmeyen kaynaklara izin ver" seçeneğinin etkinleştirilmesi gerek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iOS: App Store'dan veya resmi site üzerinden erişilebilir; bölgeye göre uygulamanın bulunabilirliği değişe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stbet Android APK: Benzer şekilde resmi siteden APK indirme seçeneği sun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stbet iOS: App Store'da veya web üzerinden mevcut; bölge kısıtlamaları geçerli ol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ek tıkla bahis: 1xBet, özellikle canlı bahislerde hız avantajı sağlayan tek tıkla bahis özelliğini destekler. Mostbet'te de benzer hızlı bahis işlevi mevcutt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Nakit çevirme: 1xBet, kısmi nakit çevirme dahil esnek cash-out seçeneği sunar. Bu özellik, maç seyrine göre pozisyonu yönetmek isteyen kullanıcılar için değerlidi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Kar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ndüstri içinde en geniş spor hattı ve piyasa derinliğiyle öne çıkan 1xBet, Süper Lig dahil geniş futbol kapsamı sun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Games bünyesinde özel crash ve instant oyunlar; ayrıca canlı yayın ve e-spor kapsam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ek tıkla bahis ve kısmi nakit çevirme gibi ileri bahis araçlar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₺ dahil geniş ödeme yöntemi seçeneği; Papara ve kripto para desteğ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2007'den bu yana hizmet veriyor; tanınmış mark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Türkiye'de yasal lisans bulunmadığından erişim için güncel giriş adresi veya APK gerekir; bu durum zaman zaman kesintilere yol açabili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tr/1xbet-mi-mostbet-m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2026-06-11T00:04:32Z</dcterms:created>
  <dcterms:modified xsi:type="dcterms:W3CDTF">2026-06-11T00:04:32Z</dcterms:modified>
  <dc:title>1xBet mi Mostbet mi 2026: hangisi seçilmeli</dc:title>
  <dc:description>1xBet ve Mostbet karşılaştırması 2026 — bonuslar, spor, casino, Aviator, uygulama ve oranlar. Hangi bahis sitesi daha uygun.</dc:description>
  <dc:subject>1xBet mi Mostbet mi: 2026 karşılaştırması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