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inceleme 2026: tam anal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 hakkın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uruluş yılı: 2007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sans: Curaçao uluslararası eGaming lisan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del: Uluslararası bookmaker + online casin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il ve para birimi desteği: Türkçe arayüz, ₺ (TRY) ile işlem yapılabil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ara yatırma/çekme: Banka kartları, Papara, havale/EFT, kripto par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üşteri desteği: 7/24 canlı sohbet, e-posta ve telefon/geri arama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por ve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utbol: Süper Lig, UEFA Şampiyonlar Ligi, Premier Lig, La Liga, Serie A, Bundesliga ve daha onlarca Avrupa ile dünya ligi. Maç başına piyasa sayısı önemli maçlarda oldukça yüksek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sketbol: NBA, EuroLeague ve Türkiye Basketbol Süper Ligi dahil çok sayıda organizasy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enis: Grand Slam\'lardan Challenger turuvalarına uzanan geniş kapsa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iğer sporlar: Voleybol, hokey, boks, MMA, hentbol, masa tenisi ve daha fazlas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lotlar ve masa oyunları: NetEnt, Pragmatic Play, Evolution ve diğer önde gelen sağlayıcılardan yüzlerce slot, rulet, blackjack ve pok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casino: Gerçek krupiyeli masa oyunları; Türk kullanıcılara yönelik Türkçe konuşan krupiye masaları da bulunabilmektedi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uslar ve promosyon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us genellikle spor bahisleri veya casino bölümü için ayrı seçenekler şeklinde sunul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Çevrim şartı (wagering requirement) bonusun kullanılabilmesi için belirli bir bahis hacminin tamamlanmasını gerektirir; bu rakamı bonus almadan önce kontrol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inimum yatırım tutarı ve bonus aktivasyon süresi de koşullara dahil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omosyon kodları bağımsız platformlar, sosyal medya hesapları veya doğrudan 1xBet\'in kampanya sayfası aracılığıyla duyurul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er kodun geçerlilik tarihi ve kullanım koşulları farklıdır; güncel bilgi için resmi kanalları takip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odun yalnızca resmi 1xBet kanallarından alınan bir kod olduğuna dikkat edin; üçüncü taraf kaynaklardan gelen bilgilerin doğrulanması önerili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Uygulama ve mob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K\'yı yalnızca resmi 1xBet sitesinden indirin; üçüncü taraf kaynaklardan indirilen dosyalar güvenlik riski taşıy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urulum için Android cihazınızda "Bilinmeyen kaynaklardan yükleme" iznini geçici olarak etkinleştirmeniz gerekir; kurulum tamamlandıktan sonra bu izni kapatmanız öner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uygulaması, masaüstü siteyle aynı bahis hattına, canlı bahis ve canlı yayın özelliklerine, casino oyunlarına ve Aviator\'a tam erişim sağ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ygulama güncellemeleri de resmi site üzerinden takip edilmeli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Phone ve iPad cihazlarla tam uyumlu olan uygulama, Face ID veya Touch ID ile hızlı giriş desteği sun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OS uygulaması anlık bildirimler, canlı skor güncellemeleri ve tek dokunuşla bahis gibi mobil öncelikli özellikler içeri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 artıları ve eksi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eniş spor bahis hattı: Futbol başta olmak üzere basketbol, tenis, e-spor ve onlarca başka spor dalında piyasa derinliği sektörün en kapsamlıları arasındadır; Süper Lig ve Şampiy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bahis ve canlı yayın: Anlık oran güncellemeleri ve seçili etkinliklerde canlı yayın desteği, deneyimi zenginleştirmekte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h Out ve kısmi Cash Out: Bahis yönetimi açısından esnek araçlar sun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ino çeşitliliği: Binlerce slot, masa oyunu, canlı krupiye, Aviator, 1xGames ve sanal sporlar tek platform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bil çözümler: Android APK ve iOS uygulaması tam özellikli erişim sağlar; Türkiye\'deki domain kısıtlamalarına karşı pratik bir çözümdü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Yerel ödeme desteği: Papara ve havale/EFT gibi Türk kullanıcılara yönelik ödeme seçenekleri mevcuttu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tr/1xbet-incele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2026-06-11T00:04:13Z</dcterms:created>
  <dcterms:modified xsi:type="dcterms:W3CDTF">2026-06-11T00:04:13Z</dcterms:modified>
  <dc:title>1xBet inceleme 2026: giriş, uygulama, bonus, casino</dc:title>
  <dc:description>Kapsamlı 1xBet incelemesi 2026 — güncel giriş, uygulama, hoş geldin bonusu, casino ve spor bahisleri, kayıt, para yatırma ve çekme.</dc:description>
  <dc:subject>1xBet inceleme 2026: tam analiz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