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giriş: güncel giriş ve hesap erişim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Nasıl giriş yapılı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üncel 1xBet giriş adresini tarayıcınızda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yfanın sağ üst köşesindeki "Giriş" (veya "Oturum Aç") butonuna tık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lefon numarası veya e-posta sekmesini s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imlik bilgilerinizi girin ve "Giriş Yap" butonuna bas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ki faktörlü doğrulama aktifse, SMS veya doğrulayıcı uygulamadan gelen kodu g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'e giriş için telefon numarası veya e-posta yönteminizi belirleyin ve iki faktörlü doğrulamayı baştan aktifleştiri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Güncel giriş adres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smi sosyal medya kanalları: 1xBet'in Telegram, Twitter/X veya e-posta bültenlerinde güncel adres duyur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ayıtlı e-posta: Operatör, kayıtlı adreslere zaman zaman güncel link gönderir; spam klasörünü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 uygulama: Android APK veya iOS uygulaması, kısıtlamadan bağımsız olarak doğrudan sunucuya bağlanır ve en güvenilir erişim yöntemi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destek: 7/24 canlı sohbet üzerinden güncel adres soru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ürkiye'de kesintisiz erişim için 1xBet mobil uygulamasını kullanmak en pratik yöntemdi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Erişimi kurtar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iriş sayfasında "Şifremi Unuttum" bağlantısına tık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ayıtlı e-posta adresinizi veya telefon numaranızı g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-posta ile sıfırlama bağlantısı veya SMS ile doğrulama kodu gönd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elen bağlantıya tıklayın ya da kodu girin, ardından yeni şifrenizi belirl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üçlü bir şifre seçin: büyük/küçük harf, rakam ve özel karakter içermeli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sap kurtarma için ilk adım şifre sıfırlamadır; bu başarısız olursa kimlik belgesiyle canlı destek ekibine başvuru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Giriş güvenliğ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MS doğrulama: Her giriş denemesinde kayıtlı telefon numarasına tek kullanımlık kod gönd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oğrulayıcı uygulama: Google Authenticator veya benzeri bir uygulama bağlanarak 30 saniyelik kodlar oluşturulabilir; SMS'e göre daha güvenli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2FA'yı etkinleştirmek için hesap ayarları → güvenlik bölümüne gidin ve ilgili seçeneği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edek kurtarma kodlarını güvenli bir yere kaydedin; telefon kaybolduğunda erişim için gerekli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iriş zamanı, IP adresi ve cihaz türü bilgilerine ulaşabilirsini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anımadığınız bir giriş görürseniz şifrenizi hemen değiştirin ve destek ekibini bilgilendir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ık giriş sorunl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sohbeti açın ve sorunu kısaca tanımlayın (hata mesajı, tarayıcı/uygulama, tarih-saa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sap ID, kayıtlı e-posta veya telefon numarasını hazır bulundu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erekirse ekran görüntüsü veya hata kodu paylaşın; bu süreci hızlandır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-posta kanalını tercih ediyorsanız hesabınıza bağlı adresten yazın; yanıt genellikle birkaç saat içinde ge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iriş sorunlarının büyük çoğunluğu DNS kontrolü, önbellek temizleme veya mobil uygulama kullanımıyla çözülür; çözüm bulunamazsa canlı destek başvurusunda hesap ID hazır olsu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gi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2026-06-11T00:04:27Z</dcterms:created>
  <dcterms:modified xsi:type="dcterms:W3CDTF">2026-06-11T00:04:27Z</dcterms:modified>
  <dc:title>1xBet giriş 2026: güncel giriş ve hesap erişimi</dc:title>
  <dc:description>1xBet giriş rehberi 2026 — güncel giriş adresi, hesaba nasıl girilir, erişim engellerini aşma ve giriş sorunlarının çözümü.</dc:description>
  <dc:subject>1xBet giriş: güncel giriş ve hesap erişimi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