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casino: tam incele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sino bölüm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inlerce slot ve masa oyunu tek platform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üyük yazılım sağlayıcılarından içerik (Evolution, Pragmatic Play, NetEnt ve diğerleri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erçek krupiyeli canlı casino seçene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por bahisleriyle aynı hesap ve bakiy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endi büyüme oyunları (1xGames, Aviator ve benzeri crash oyunları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ürkçe arayüz ve ₺ desteği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asino bonusl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katsayısı: Bonusun kaç kez oynanması gerektiği (örneğin 30x, 35x). Kesin rakam resmi sitede yer al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eçerli oyunlar: Bazı slot veya masa oyunları çevrime farklı oranlarda (örneğin %10–100) katkıda bulun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üre sınırı: Bonusun belirli gün içinde kullanılması gerekebilir; süre aşımında bonus iptal o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inimum yatırım: Bonusu aktive etmek için gereken asgari yatırım tutarı koşullarda belirt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zami bahis sınırı: Bonus aktifken oynanan turlarda veya ellerde uygulanabilecek üst lim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oş geldin bonusu cazip görünse de çevrim şartlarını dikkatlice okumak ve resmi siteden teyit etmek, hayal kırıklığını önlemenin en iyi yoludu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 ile entegrasy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utbol maçı aralarında casino oynamak veya tam tersi son derece kolayd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 uygulamada her iki bölüm de aynı hızda yüklen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spor ve canlı casino aynı anda iki sekmede açı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k hesap mimarisi, spor bahisleri ile casino arasında geçiş yapan kullanıcılar için sürtünmesiz bir deneyim sunar; ortak promosyonlar ise her iki bölümde aktif olmayı ödüllendire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Mobil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APK: resmi siteden indirme, yükleyici izni gerekt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: App Store üzerinden indirme (bölgeye bağlı olarak farklı mağaza bölümü gerekebilir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 web: ek indirme gerektirmez, tarayıcıdan doğrudan erişi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ve iOS uygulamalarıyla 1xBet casino, akıllı telefonda da masaüstüne yakın bir deneyim sunmaktadır; Türkiye'den erişim için güncel giriş adresini resmi kanallardan doğrulam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ölüm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bit jackpot slotları: her turdaki maksimum ödeme belirl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gressif jackpot slotları: havuz kazanılana dek büyü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etwork jackpotlar: birden fazla kasada ortak havuz oluşturulur, daha hızlı büyü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por bahisçileri: Spor müsabakası olmayan saatlerde veya maç arasında casino oynamak isteyenler için tek hesap mimarisi ideal çözümdü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lot meraklıları: Farklı sağlayıcılardan geniş oyun çeşidi arayanlar için katalog kapsamlı bir seçki sunmaktad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casino severler: Gerçek krupiyeli masa oyunları ve oyun şovları tercih edenler için ayrı bir bölüm mevcuttur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2026-06-11T00:04:24Z</dcterms:created>
  <dcterms:modified xsi:type="dcterms:W3CDTF">2026-06-11T00:04:24Z</dcterms:modified>
  <dc:title>1xBet casino 2026: slotlar, canlı ve sağlayıcılar</dc:title>
  <dc:description>1xBet casino 2026 — slotlar, canlı casino, sağlayıcılar, bonuslar ve spor bahisleriyle entegrasyon. Casino bölümüne tam bakış.</dc:description>
  <dc:subject>1xBet casino: tam inceleme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