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APK indir: Android'e kurulu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PK indir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'in güncel giriş adresine tarayıcınızdan eriş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yfanın üst veya alt bölümündeki "Mobil Uygulama" ya da "Uygulamayı İndir" bağlantısını bul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/ APK seçeneğine tıklayın; dosya indirme işlemi başlayacakt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ndirme tamamlandığında bildirim çubuğuna veya dosya yöneticinize g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K'yı yalnızca 1xBet'in resmi sitesinden indirmek, hem güvenlik hem de güncelleme sürekliliği açısından en doğru yoldu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Android'e kurulu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osya yöneticinizi açın ve İndirilenler klasörüne gi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1xbet.apk dosyasına dokun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kranda beliren "Yükle" düğmesine tıklayın; sistem uygulamayı doğrulayacaktı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ükleme çubuğu tamamlandığında "Aç" veya "Bitti" seçenekleri sunul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urulum sırasında uygulama bazı izinler talep edebilir (kamera, konum, depolama); hangi izinlerin neden istendiğini dikkatlice okuy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ilinmeyen kaynaklara izni açıp APK'ya dokunmak yeterli; kurulum birkaç dakika sürer ve ardından uygulamayı kapatıp izni geri alabilirsiniz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istem gereksinim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Minimum: Android 5.0 (Lollipop) veya üzer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üncel Android 12–15 sürümlerinde tam uyumluluk ve en iyi performans beklen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ndroid 4.x veya altı çalıştıran eski cihazlarda uygulama açılmayabilir; bu cihazlar için mobil web tarayıcısı kullanımı öner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PK kurulum dosyası yaklaşık 30–60 MB boyutundadır (sürüme göre değişi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 önbellek ve kullanıcı verileriyle birlikte toplam 150–300 MB alan kullan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anlı akış özelliğini sık kullanıyorsanız daha fazla önbellek alanı ayrılır; düzenli önbellek temizleme performansı artırabilir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yı güncelle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yı açın ve sağ üst köşedeki profil simgesine ya da hamburgere tık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yarlar > Hakkında / Sürüm bilgisi bölümüne gidin.]]>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krandaki sürüm numarasını, resmi sitenin indirme sayfasında belirtilen güncel sürümle karşılaştır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ürümler farklıysa yeni APK'yı indirip kurulum adımlarını tekrar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eni APK eski sürümün üzerine kurulabilir; hesap verileri sunucuda tutulduğundan güncelleme sırasında herhangi bir kayıp yaşanmaz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ık soru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Bilinmeyen kaynaktan uygulama yüklemesine izin verilmiyor" hatası: İzin ayarının doğru tarayıcı veya dosya yöneticisi için açıldığından emin olun (Android 8+); eski cihazlarda g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Yeterli depolama alanı yok" hatası: Fotoğraf, video veya uygulamaları temizleyerek en az 200 MB boş alan açın, ardından kurulumu tekrar den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Uygulama yüklenemedi" veya "Ayrıştırma hatası": İndirilen APK bozuk olabilir. Dosyayı silin ve resmi siteden yeniden indirin; indirme sırasında bağlantının kesilmediğinden emin o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mza uyuşmazlığı hatası: Cihazda farklı bir kaynaktan yüklenmiş eski bir 1xBet sürümü varsa önce onu kaldırın, ardından güncel APK'yı kur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Cihazınızı yeniden başlatın; bellek sorunlarının büyük çoğunluğu bu adımla çözülü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Ayarlar > Uygulamalar > 1xBet yolundan önbelleği temizleyin; ardından uygulamayı tekrar açın.]]>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apk-ind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2026-06-11T00:04:26Z</dcterms:created>
  <dcterms:modified xsi:type="dcterms:W3CDTF">2026-06-11T00:04:26Z</dcterms:modified>
  <dc:title>1xBet APK indir 2026: Android'e kurulum</dc:title>
  <dc:description>1xBet APK indirme rehberi 2026 — resmi siteden Android APK indirme ve kurulum, izinler, güncellemeler ve sorun çözümü.</dc:description>
  <dc:subject>1xBet APK indir: Android'e kurulum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