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presProps" Target="presProps.xml"/>
  <Relationship Id="rId11" Type="http://schemas.openxmlformats.org/officeDocument/2006/relationships/viewProps" Target="viewProps.xml"/>
  <Relationship Id="rId12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5254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1A56DB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428750"/>
            <a:ext cx="800100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300" spc="0" u="none" cap="none">
                <a:solidFill>
                  <a:srgbClr val="1A56DB">
                    <a:alpha val="100000"/>
                  </a:srgbClr>
                </a:solidFill>
                <a:latin typeface="Calibri"/>
              </a:rPr>
              <a:t><![CDATA[1XBET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4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Пополнение и вывод средств в 1xBet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5B6478">
                    <a:alpha val="100000"/>
                  </a:srgbClr>
                </a:solidFill>
                <a:latin typeface="Calibri"/>
              </a:rPr>
              <a:t><![CDATA[Marcus Bennett, Betting Editor · 28.04.202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1A56DB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1A56DB">
                    <a:alpha val="100000"/>
                  </a:srgbClr>
                </a:solidFill>
                <a:latin typeface="Calibri"/>
              </a:rPr>
              <a:t><![CDATA[Способы пополнения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Visa / Mastercard — российские и иностранные эмитенты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МИР — поддерживается через ряд шлюзов-посредников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Виртуальные карты принимаются, если привязаны к реальному счёту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СБП — перевод по номеру телефона, зачисление в течение минуты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ЮMoney (бывший Яндекс.Деньги) — удобно для тех, кто уже пользуется сервисом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QIWI — через приложение или терминалы сети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1A56DB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1A56DB">
                    <a:alpha val="100000"/>
                  </a:srgbClr>
                </a:solidFill>
                <a:latin typeface="Calibri"/>
              </a:rPr>
              <a:t><![CDATA[Способы вывода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Visa / Mastercard — от 1 до 5 рабочих дней в зависимости от банка-эмитента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СБП — как правило, до нескольких часов при прохождении верификации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ЮMoney / QIWI — обычно в течение суток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Skrill / Neteller — от нескольких часов до одного рабочего дня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Bitcoin — как правило, несколько подтверждений сети (минуты–часы)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USDT TRC-20 — один из самых быстрых вариантов с минимальными сетевыми комиссиями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1A56DB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1A56DB">
                    <a:alpha val="100000"/>
                  </a:srgbClr>
                </a:solidFill>
                <a:latin typeface="Calibri"/>
              </a:rPr>
              <a:t><![CDATA[Лимиты и комиссии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Пополнение: как правило, от 50–100 ₽ (уточняется на официальном сайте)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Вывод: минимум зависит от метода; для крипты — эквивалент нескольких долларов в выбранной монете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Криптовалюта: минимальная сумма может быть выражена в единицах монеты (например, 0.0001 BTC)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Разовый вывод: лимит устанавливается по методу — уточняется в кассе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Суточный/недельный лимит вывода: зависит от уровня аккаунта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Пополнение: ограничений сверху практически нет для большинства методов, но отдельные платёжные системы устанавливают свои потолки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1A56DB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1A56DB">
                    <a:alpha val="100000"/>
                  </a:srgbClr>
                </a:solidFill>
                <a:latin typeface="Calibri"/>
              </a:rPr>
              <a:t><![CDATA[Требования к выводу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Перейдите в раздел «Профиль» → «Верификация» или нажмите соответствующую ссылку в уведомлении о запросе документов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Загрузите фото или скан документа, удостоверяющего личность (паспорт, водительские права, ID-карта). Документ должен быть действующим и содержать чёткое фото, полное имя и дату ро…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При необходимости предоставьте подтверждение адреса (справка из банка, коммунальный счёт не старше 3 месяцев) и документ на платёжный метод (например, фото карты с видимыми именем…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Дождитесь решения — как правило, рассмотрение занимает от нескольких часов до 3 рабочих дней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После одобрения верификация не требует повторения при каждом выводе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Проходите верификацию сразу после регистрации, не дожидаясь первого запроса на вывод — это сэкономит время.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1A56DB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1A56DB">
                    <a:alpha val="100000"/>
                  </a:srgbClr>
                </a:solidFill>
                <a:latin typeface="Calibri"/>
              </a:rPr>
              <a:t><![CDATA[Частые проблемы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Проверьте раздел «История транзакций» в личном кабинете — статус заявки должен быть там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Убедитесь, что в аккаунте нет незакрытых запросов на верификацию или дополнительных документов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Если прошло более 24 часов сверх заявленного срока — обратитесь в поддержку с номером транзакции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Соберите информацию: ID транзакции, дата и время заявки на вывод, использованный метод, скриншот статуса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Обратитесь через live-чат, чётко опишите проблему и сразу предоставьте собранные данные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Запишите номер обращения (тикета) — он потребуется при повторном контакте.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1A56DB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524000"/>
            <a:ext cx="8001000" cy="2857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Полная версия статьи: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A56DB">
                    <a:alpha val="100000"/>
                  </a:srgbClr>
                </a:solidFill>
                <a:latin typeface="Calibri"/>
              </a:rPr>
              <a:t><![CDATA[https://bet-vip.site/popolnenie-vyvod-1xbet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5B6478">
                    <a:alpha val="100000"/>
                  </a:srgbClr>
                </a:solidFill>
                <a:latin typeface="Calibri"/>
              </a:rPr>
              <a:t><![CDATA[Array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37">
  <a:themeElements>
    <a:clrScheme name="Theme3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Marcus Bennett, Betting Editor</dc:creator>
  <cp:lastModifiedBy>Unknown Creator</cp:lastModifiedBy>
  <dcterms:created xsi:type="dcterms:W3CDTF">2026-06-11T00:04:28Z</dcterms:created>
  <dcterms:modified xsi:type="dcterms:W3CDTF">2026-06-11T00:04:28Z</dcterms:modified>
  <dc:title>1xBet пополнение и вывод 2026: способы и сроки</dc:title>
  <dc:description>Пополнение и вывод средств в 1xBet на 2026 — карты, кошельки, криптовалюта. Лимиты, комиссии, сроки и решение проблем с выплатами.</dc:description>
  <dc:subject>Пополнение и вывод средств в 1xBet</dc:subject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