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(1хбет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О букмекере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Год основания: 2007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Лицензия: Кюрасао (международная лицензия eGaming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одель работы: международный букмекер + онлайн-казин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крытие: сотни спортивных дисциплин, казино, лайв-казино, киберспорт, виртуальный спорт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ддержка клиентов: 24/7 — живой чат, email, обратный звон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ерификация: требуется для вывода средств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ния и продук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утбол — РПЛ, Лига чемпионов, Лига Европы, топ-чемпионаты Европы, экзотические лиг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Хоккей — КХЛ, НХЛ, сборные, молодёжные и юниорские турнир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еннис — ATP, WTA, турниры Большого шлема, «Челленджеры»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Баскетбол, MMA, бокс, лёгкая атлетика и десятки других дисциплин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лоты — тысячи игр от NetEnt, Pragmatic Play, Evolution и других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Лайв-казино — рулетки, блэкджек, баккара с реальными крупье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азмер: до 32 500 ₽ (100% на первый депозит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Условие активации: промокод при регистрации или первом пополнен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ребования к ставкам: уточняйте актуальные условия отыгрыша на официальном сай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рок действия: указывается в правилах акции — следите за актуальной версией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Экспресс-бонус — повышенные коэффициенты или дополнительный процент выигрыша за ставки-экспресс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траховка ставки — частичный возврат при проигрыше при выполнении условий акции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Приложение и мобай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ерейдите на официальный сайт 1xBet или актуальное зеркало через браузер смартф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Найдите раздел «Мобильные приложения» или кнопку загрузки Android-вер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 настройках Android разрешите установку приложений из неизвестных источников (раздел «Безопасность» или «Конфиденциальность» в зависимости от версии ОС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Загрузите APK-файл и запустите устано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сле установки войдите в существующий аккаунт или зарегистрируйтес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K-приложение для Android — наиболее удобный вариант для российских пользователей: скачивается с официального сайта, обходит блокировки и предоставляет полный функционал платформ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Плюсы и минусы 1x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дна из самых широких линий в индустрии — сотни спортивных дисциплин, тысячи маркетов на топ-события, включая нишевые рынки и экзотические лиг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онкурентный приветственный бонус — до 32 500 ₽ на первый депозит для российских игрок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азвитое казино и Aviator — тысячи слотов, лайв-казино с живыми крупье, краш-игры и собственные 1xG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лноценные мобильные приложения — Android APK и iOS, стабильный доступ без зависимости от блокиров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Лайв с кэшаутом — ставки в реальном времени, возможность закрыть позицию досрочно (полный и частичный кэшаут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Широкий выбор платёжных методов — банковские карты, СБП, электронные кошельки, криптовалюта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obzor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2026-06-11T00:04:19Z</dcterms:created>
  <dcterms:modified xsi:type="dcterms:W3CDTF">2026-06-11T00:04:19Z</dcterms:modified>
  <dc:title>1xBet обзор 2026: официальный сайт, зеркало, бонусы</dc:title>
  <dc:description>Полный обзор БК 1xBet на 2026 — официальный сайт, рабочее зеркало, бонус до 32 500 ₽, скачать приложение, казино, киберспорт и широчайшая линия.</dc:description>
  <dc:subject>1xBet (1хбет):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