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Казино 1xBet: полный обзор раздела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10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Раздел казино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Широкий выбор слотов и live-столов от топовых провайдеров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Единый счёт со спортивными ставками — не нужно переводить средств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Краш-игры (Aviator и аналоги) и фирменный раздел 1xGam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Мобильный доступ через приложения iOS и Androi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Турниры и джекпоты с пулами уточняются на сайте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Основной сайт может блокироваться в РФ — нужно зеркало или приложение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Бонусы казино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Бонус доступен только новым игрокам при первом депозите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Требуется ввод промокода при регистрации или пополнени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Действует в казино-разделе (условия могут отличаться от спортивного бонуса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Конкретный процент и лимит — уточняются на официальном сайте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Фриспины могут быть привязаны к конкретному тайтлу (уточняйте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Срок действия ограничен — обычно 24–72 часа с момента начисления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Интеграция со ставкам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Один баланс для слотов, live-казино, спортивных и киберспортивных ставок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Единая история транзакций — удобно для контроля расходов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оддерживаются рубли (RUB) и ряд других валют; платёжные методы включают банковские карты, СБП, электронные кошельки, криптовалюту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рямой переход: «Спорт» → «Казино» и обратно без перезагрузк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ive-трансляции и live-ставки доступны параллельно с casino-сессиям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Краш-игры (Aviator, 1xGames) занимают отдельный пункт меню — быстрый доступ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Мобильное казино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ndroid: скачивание APK с официального сайта 1xBet; перед установкой нужно разрешить источники вне Play Marke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OS: поиск в App Store (доступность зависит от региона аккаунта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Мобильный браузер: полноценный сайт без установки приложения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Авторизация по тому же логину/паролю, что и на десктопе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Рекомендуется стабильный интернет от 5 Мбит/с для live-столов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Слоты в HTML5-формате работают даже при умеренном сигнале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Особенности раздел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Как правило, участие бесплатное при выполнении минимального объёма ставок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Таблица лидеров обновляется в реальном времен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Некоторые турниры охватывают несколько игр одного провайдер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ризы могут быть в виде реальных денег, бонусных средств или фриспинов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рогрессивные джекпоты: размер зависит от активности сети провайдер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Фиксированные джекпоты: сумма выигрыша прописана в условиях тайтла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kazino-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2026-06-11T00:04:25Z</dcterms:created>
  <dcterms:modified xsi:type="dcterms:W3CDTF">2026-06-11T00:04:25Z</dcterms:modified>
  <dc:title>1xBet казино 2026: слоты, live и провайдеры</dc:title>
  <dc:description>Казино 1xBet на 2026 — слоты, live-казино, провайдеры, бонусы и интеграция со ставками. Обзор игрового раздела букмекера.</dc:description>
  <dc:subject>Казино 1xBet: полный обзор раздела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