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2026: el veredicto fi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Veredicto rápi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ostadores de fútbol avanzados que necesitan mercados alternativos: córneres, tarjetas, tiros al arco, mapas de calor y combinadas personalizadas para Liga Profesional Argentina,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ans del esports: 1xBet cubre CS2, Dota 2, League of Legends y otros títulos con mercados en vivo y cuotas competitiv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Jugadores de casino que quieren bajo un mismo login: slots, ruleta en vivo, Aviator, juegos crash y el catálogo propio 1xGa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suarios con pesos argentinos (ARS) que buscan aceptación de billeteras electrónicas locales, transferencias y criptomoned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ostadores multidispositivo: la app APK para Android se descarga directamente; iOS disponible en App Store en mercados admiti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Jugadores que priorizan una licencia local regulada en su país — 1xBet opera con licencia de Curazao, no con una habilitación provincial argentin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Puntos fuer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ínea deportiva excepcionalmente extensa con cientos de mercados por parti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s en vivo con transmisión de eventos en directo inclui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-out total y parcial disponible en apuestas abiert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viator, 1xGames y juegos crash integrados en la misma cue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obertura de esports con mercados en vivo (CS2, Dota 2, LoL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p nativa para Android (APK) e iO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Puntos débi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cencia de Curazao: no es una regulación local en Argentina ni en la mayoría de países de LatA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isputas de retiro reportadas en foros especializados, especialmente ante ganancias elevad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quisitos de apuesta del bono elevados — siempre verificar las condiciones completas antes de activ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nterfaz densa con múltiples secciones que puede desorientar al usuario nue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a app para iOS puede no estar disponible en todas las regiones directamente desde App St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tención en español: funcional, pero la calidad de resolución en casos complejos es variabl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omparación con riv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a diferencia más perceptible es de interfaz: algunos usuarios encuentran la de Melbet ligeramente más organizada visualmente, mientras otros prefieren el ecosistema de 1x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s mercados específicos disponibles en un evento concreto pueden variar — vale la pena comparar en el momento de apost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s métodos de pago locales aceptados pueden diferir por país; verifica cuál acepta tu billetera preferi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gulación: la MGA de Malta tiene estándares más exigentes que Curazao; para usuarios que valoran la protección regulatoria, esto es un factor diferenci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mplitud de línea: 1xBet supera a Betano en profundidad de mercados por evento en la mayoría de depor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xperiencia de usuario: Betano tiende a ser percibida como más limpia e intuitiva para el apostador casual o intermedio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Recomendación fi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onfirma que el acceso a 1xBet está disponible en tu país y que comprendes el marco legal aplic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n a mano los documentos de identidad para completar el KYC sin demor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cide el método de pago que usarás (tarjeta, billetera electrónica, cripto) y verifica que esté aceptado en tu regi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ee las condiciones del bono de bienvenida vigente en el sitio oficial — importe, rollover, plazo y cuotas mínim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ija en tu mente (o en la configuración de la cuenta) el límite máximo que estás dispuesto a depositar en el 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xplora la sección de juego responsable y activa al menos un recordatorio de sesió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s/veredicto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2026-06-11T00:04:12Z</dcterms:created>
  <dcterms:modified xsi:type="dcterms:W3CDTF">2026-06-11T00:04:12Z</dcterms:modified>
  <dc:title>1xBet veredicto 2026: pros, contras y para quién</dc:title>
  <dc:description>Veredicto final 1xBet 2026 — pros y contras, comparación con rivales y recomendaciones por tipo de jugador para LatAm.</dc:description>
  <dc:subject>1xBet 2026: el veredicto final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