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5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Casino 1xBet: análisis completo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Marcus Bennett, Betting Editor · 23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Sección cas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Slots clásicos y videoslots con bonos internos (giros gratis, multiplicadores, megaways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Jackpots progresivos con botes acumulados entre múltiples jugador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Juegos de mesa: ruleta, blackjack, baccarat, póker de casino y dado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Filtros por proveedor, popularidad, novedades y temátic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Ruleta en vivo: variantes estándar y de alta velocida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lackjack en vivo con múltiples mesas y rangos de apuesta variados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Bonos de cas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ono de bienvenida del 100% sobre el primer depósito (importe exacto, consultar sitio oficial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Promociones periódicas con giros gratis vinculados a slots seleccionado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Programa de recompensas acumulable junto con las apuestas deportiva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Torneos de casino con premios en efectivo sin necesidad de depósito adiciona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cceso a cashback y reembolsos en determinadas condiciones de juego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Los requisitos de apuesta (wagering) pueden ser elevados según la promoción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Integración con las apuest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Un solo registro, un solo saldo, una sola verificación de identida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Historial unificado de transacciones entre deportes y casino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Mismos métodos de pago disponibles para depósito y retiro en ambas seccion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Soporte al cliente (chat 24/7, email, llamada) válido para consultas de ambas vertical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cceso directo al casino desde la barra de navegación principa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Sin interrupciones de sesión al cambiar entre secciones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Casino móv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pp Android: APK descargable desde sitio oficial, compatible con Android 5.0 o superio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pp iOS: disponible en App Store según la región de la cuenta de Appl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Versión web móvil: acceso completo desde el navegador sin necesidad de instalar nad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Notificaciones push para promociones y alertas de torneos de casino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Tecnología HTML5: sin plugins adicionales, compatible con la mayoría de navegadores móvil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daptación automática de calidad de video en casino en vivo según la conexión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Característic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Torneos semanales y mensuales de slots con premios en efectivo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Diferentes mecánicas: puntos por giros, rachas de victorias, multiplicador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cceso sin coste adicional para usuarios con cuenta activ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Clasificaciones visibles en tiempo real durante el torneo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Premios distribuidos entre los primeros puestos de la tabla de posicion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Jackpots de red (network jackpots): botes compartidos entre múltiples plataformas, importes más elevados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https://bet-vip.site/es/casino-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Marcus Bennett, Betting Editor</dc:creator>
  <cp:lastModifiedBy>Unknown Creator</cp:lastModifiedBy>
  <dcterms:created xsi:type="dcterms:W3CDTF">2026-06-11T00:04:25Z</dcterms:created>
  <dcterms:modified xsi:type="dcterms:W3CDTF">2026-06-11T00:04:25Z</dcterms:modified>
  <dc:title>Casino 1xBet 2026: slots, en vivo y proveedores</dc:title>
  <dc:description>Casino 1xBet 2026 — slots, casino en vivo, proveedores, bonos e integración con las apuestas. Análisis de la sección casino.</dc:description>
  <dc:subject>Casino 1xBet: análisis completo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