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reseña 2026: el análisis complet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08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Qué es 1x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ño de fundación: 2007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icencia: Curazao (international eGaming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odelo: casa de apuestas deportivas + casino onli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Verificación de identidad (KYC): requerida para retiro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isponible en español latinoamerican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Versión de escritorio y versión móvil (web responsive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Deportes y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Fútbol: Liga Profesional Argentina, Copa Libertadores, Copa Sudamericana, Premier League, La Liga, Serie A, Bundesliga y má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aloncesto: NBA, Euroliga y ligas naciona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enis: torneos ATP, WTA y Grand Sl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Otros deportes: béisbol, fútbol americano, rugby, voleibol, hockey sobre hiel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eportes virtuales: fútbol virtual y TV Games disponib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uestas en vivo: amplia cobertura de eventos en directo con actualización de cuotas en tiempo real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Bonos y promocio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ipo: bono de depósito (match bonus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orcentaje: hasta 100% del primer depósit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mporte máximo: consultar el sitio oficial (varía por país y período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Requisito de rollover: el bono debe apostarse un número determinado de veces antes de poder retirar; confirmar las condiciones antes de acept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uotas mínimas: solo las apuestas que superen un coeficiente mínimo suelen contar para el rollover; revisar los T&C actua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lazo: hay un período limitado para cumplir los requisitos; el bono caduca si no se completa a tiempo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App y móv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esde el navegador del móvil Android, ingresar al sitio oficial de 1x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uscar la sección de descarga de la app (habitualmente en el menú o en un banner destacado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ulsar el botón de descarga del APK para Andro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ntes de instalar, activar en los ajustes del dispositivo la opción "Instalar aplicaciones de fuentes desconocidas" (o "Permitir esta fuente" en Android 8+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brir el archivo APK descargado e instalar la aplicació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Una vez instalada, iniciar sesión con las credenciales de la cuenta o registrars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Pros y contras de 1x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ínea deportiva muy amplia: 1xBet se posiciona como uno de los operadores con mayor profundidad de mercados por evento. Para partidos importantes, los usuarios habituales encuentr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obertura de fútbol local: Liga Profesional Argentina, Copa Libertadores, Copa Sudamericana y competiciones menores latinoamericanas están cubiertas con regularid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sino completo con 1xGames y Aviator: la plataforma integra slots, casino en vivo, juegos de crash propios (1xGames) y Aviator, que es uno de los juegos más demandados en LatA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p funcional para Android e iOS: la aplicación nativa ofrece una experiencia fluida para apuestas en vivo y casino desde el móvi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uesta en un clic y cash out parcial: herramientas útiles para apostadores activos que gestionan varias apuestas en simultáne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últiples métodos de pago: tarjetas bancarias, billeteras electrónicas, transferencias locales y criptomonedas, con soporte para pesos argentino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es/1xbet-resen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2026-06-11T00:04:18Z</dcterms:created>
  <dcterms:modified xsi:type="dcterms:W3CDTF">2026-06-11T00:04:18Z</dcterms:modified>
  <dc:title>1xBet reseña 2026: app, bono, casino y apuestas</dc:title>
  <dc:description>Reseña completa de 1xBet 2026 — sitio oficial, app, bono de bienvenida, casino y apuestas deportivas, registro, depósitos y retiros para Argentina y LatAm.</dc:description>
  <dc:subject>1xBet reseña 2026: el análisis completo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