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o Melbet: comparativ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Licencias y cobertu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inguna opera con licencia de Lotería Nacional o regulador provincial argenti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mbas aceptan pesos argentinos (ARS) y permiten depósitos con métodos loca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a cobertura en LatAm es muy similar: fútbol local y continental como eje centr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ificación de identidad (KYC) requerida en las dos para retirar fon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n términos de licencia y cobertura regional, 1xBet y Melbet son prácticamente equivalentes; la diferencia real está en el producto y las promocion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Deportes y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útbol: cobertura de la Liga Profesional Argentina, Copa Libertadores, ligas europeas principales y decenas de competiciones meno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loncesto, tenis y esports: mercados en profundidad con apuestas en vivo y cuotas competi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Games: catálogo de juegos propios que incluye variantes de crash, dados, ruleta instantánea y otros formatos exclusiv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: 1xBet también incluye Aviator de Spribe en su catálogo de casino/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ino en vivo: mesas de ruleta, blackjack y baccarat con crupieres reales disponibles las 24 hor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V Games y deportes virtuales: partidos virtuales y apuestas en transmisiones de canales de televisión por satéli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l bono nunca se convierte automáticamente en dinero real: hay que cumplir el rollov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lgunos métodos de depósito (criptomonedas, ciertos monederos) pueden quedar excluidos del bono; verificar antes de deposit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elbet es reconocido por actualizar sus promociones con frecuencia; 1xBet tiene un programa de fidelidad consolid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s bonos de casino y deportivos suelen tener cuentas separadas y requisitos distint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l bono de bienvenida es equivalente en ambas casas; la diferencia real está en la frecuencia de promociones recurrentes y la facilidad de cumplir el rollov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 y funci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cede al sitio oficial de 1xBet (o Melbet) desde el navegador de tu teléfo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usca el banner o enlace "App Android" / "Descargar APK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n Android: ve a Ajustes → Seguridad → activa "Orígenes desconocidos" o "Instalar apps desconocidas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scarga el archivo APK y espera a que final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bre el archivo descargado y confirma la instalac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nicia sesión con tu cuenta existente o completa el registro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ínea deportiva excepcional: uno de los catálogos de mercados más amplios del sector, incluyendo fútbol argentino en profundid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Games: plataforma de juegos propios que no existe en Melbet ni en la mayoría de competido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 en un clic nativa, cash out total y parcial, y streaming en vivo para eventos selecciona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estable para Android (APK) e iOS con todas las funciones disponib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perador fundado en 2007 con larga trayectoria internacional y soporte 24/7 en españ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últiples métodos de pago en ARS: tarjetas, billeteras electrónicas, transferencias locales y criptomoneda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1xbet-o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2026-06-11T00:04:21Z</dcterms:created>
  <dcterms:modified xsi:type="dcterms:W3CDTF">2026-06-11T00:04:21Z</dcterms:modified>
  <dc:title>1xBet o Melbet 2026: cuál elegir</dc:title>
  <dc:description>Comparativa 1xBet y Melbet 2026 — bonos, deportes, casino, app y cuotas. Qué casa de apuestas elegir en LatAm.</dc:description>
  <dc:subject>1xBet o Melbet: comparativa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