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o Betano: comparativ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Licencias y cobertu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mbas casas son legalmente accesibles desde Argentina con licencia internac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tiene mayor historial operativo; Betano es más reciente pero con foco reg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Ninguna tiene licencia de jurisdicción provincial argentina activa al cierre de esta comparativ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l soporte 24/7 está disponible en ambas plataformas en españ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ra usuarios en Argentina, ambas operan bajo licencia internacional; 1xBet tiene más recorrido global mientras que Betano prioriza el posicionamiento local en LatA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Deportes y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ga Profesional Argentina con decenas de mercados por parti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opa Libertadores y Copa Sudamericana con cobertura comple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gas europeas principales (LaLiga, Premier League, Serie A, Bundesliga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loncesto, tenis, vóley, rugby y béisbol, entre otr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sports: CS2, Dota 2, League of Legends y más torneos en v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s en vivo con transmisión en directo de eventos seleccionado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Bo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o de hasta 100% en el primer depósito (importe exacto en el sitio oficia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e requiere código promocional en algunos mercados para activarl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o de casino disponible por separ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romociones periódicas: recargas, cashback, acumuladores mejor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o de bienvenida en deportes (porcentaje y monto en el sitio oficia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uestas gratis disponibles en algunas campañas regional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p y funci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tivar "fuentes desconocidas" o "instalar apps desconocidas" en los ajustes del dispositivo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cceder al sitio oficial de 1xBet desde el navegador del móv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escargar el archivo APK desde la sección de aplicaciones móvi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nstalar el archivo y acceder con las credenciales de la cu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apuesta en un clic activable desde los ajustes de cuen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-out total y parcial en 1xBet para mayor control sobre las apuestas activa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Veredic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línea deportiva masiva con mercados de nicho y ligas meno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catálogo de casino extenso con 1xGames propios y Av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funciones avanzadas: apuesta en un clic, cash-out parcial, streaming en v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múltiples métodos de pago, incluyendo criptomonedas y transferencias loca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ano: interfaz más limpia y navegación más intuitiv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etano: fuerte presencia local en LatAm con equipos regional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es/1xbet-o-beta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2026-06-11T00:04:34Z</dcterms:created>
  <dcterms:modified xsi:type="dcterms:W3CDTF">2026-06-11T00:04:34Z</dcterms:modified>
  <dc:title>1xBet o Betano 2026: cuál conviene</dc:title>
  <dc:description>Comparativa 1xBet y Betano 2026 — bonos, deportes, casino, app y cuotas. Qué casa de apuestas ofrece más valor en LatAm.</dc:description>
  <dc:subject>1xBet o Betano: comparativa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