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o bet365: comparativ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Licencias y fiabil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otección del jugador: bet365 ofrece separación de fondos de clientes y está sometida a auditorías regulatorias periódicas; 1xBet no ha confirmado públicamente separación de sald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solución de disputas: las licencias de primer nivel facilitan el acceso a organismos independientes de arbitraje; con Curaçao el proceso puede ser más len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erificación (KYC): ambas exigen identidad verificada antes de retirar; completar el proceso cuanto antes evita demor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Juego responsable: 1xBet ofrece límites de depósito, autoexclusión y pausas; bet365 añade herramientas de realidad y un programa más desarrollado. Ambas son solo para mayores de 1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365 tiene una base regulatoria más robusta para el jugador; 1xBet es una opción sólida en LatAm bajo licencia internacional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Cuotas y merc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mplitud de 1xBet: ideal para apostadores que cubren nichos — esports, deportes de sala, torneos menores de tenis o balonces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árgenes de bet365: reconocidos como de los más competitivos en fútbol europeo de élite y otros deportes de alta deman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 en directo: ambas ofrecen mercados en vivo; 1xBet destaca por el volumen de eventos simultáneos, bet365 por la fluidez de la interfa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erramientas de apuesta: ambas incluyen cash out total y parcial, apuesta rápida y combinadas. 1xBet suma la apuesta con un clic (one-click bet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ra nichos y máxima variedad, 1xBet gana en amplitud; para márgenes ajustados en ligas top, bet365 es la referenci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Directo y strea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streaming: cubre torneos latinoamericanos, esports y ligas europeas; útil para seguir eventos que bet365 no retransm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365 streaming: plataforma más madura, mejor integración UX y mayor fiabilidad en los eventos que cub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 en directo sin streaming: ambas ofrecen trackers de partido con animación y estadísticas en tiempo real para eventos sin emisión de vide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p móvil: ambas permiten ver streaming desde la aplicación — la de 1xBet (APK para Android, iOS oficial) y la de bet365 están bien valoradas en movilid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365 lidera en streaming por volumen y calidad sostenida; 1xBet amplía la oferta en nichos y esport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bono: amplio catálogo de promociones continuas — ruleta de apuestas, cashback semanal, bonos para esports y casino. Muchos jugadores valoran la variedad más que el bono de b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365 bono: históricamente apuesta gratis o bono en apuestas tras registrarse; las condiciones exactas y la disponibilidad cambian según la regió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ollover: en ambas casas, el rollover es el factor que determina si el bono es realmente útil. Un rollover bajo con cuotas razonables es más valioso que un porcentaje alto con re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oneda local: 1xBet acepta pesos argentinos ($ ARS) además de múltiples divisas y criptomonedas; bet365 también acepta monedas locales en los mercados donde oper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destaca por la variedad de promociones continuas; bet365 por la claridad de sus términos. Siempre revisa el rollover antes de activa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Veredic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— amplitud inigualable: línea deportiva entre las más extensas del sector, esports, casino, 1xGames, juegos de crash y Aviator en un solo lug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— acceso en LatAm: aceptación generalizada de pesos argentinos, múltiples métodos de pago locales, criptomonedas y app de Android (APK) e i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— variedad de bonos: catálogo promocional amplio con recargas, cashback y apuestas especiales además del bono inici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365 — experiencia de usuario: plataforma madura, interfaz intuitiva y consistente en todos los dispositiv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365 — streaming: referencia del sector por volumen de eventos y calidad de emisió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365 — regulación: licencias UKGC y Gibraltar; nivel más alto de protección al jugador en el secto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s/1xbet-o-bet36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2026-06-11T00:04:33Z</dcterms:created>
  <dcterms:modified xsi:type="dcterms:W3CDTF">2026-06-11T00:04:33Z</dcterms:modified>
  <dc:title>1xBet o bet365 2026: cuál elegir</dc:title>
  <dc:description>Comparativa 1xBet y bet365 2026 — cuotas, mercados, streaming, bonos y app. Qué casa de apuestas conviene más al jugador.</dc:description>
  <dc:subject>1xBet o bet365: comparativa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