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app: descarga para Android y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Funciones de la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s en vivo con actualización continua de cuota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stadísticas y seguimiento del partido dentro de la propia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treaming de eventos disponibles para clientes registr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portes virtuales y TV Games cuando no hay eventos rea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 activa desde los ajustes de la cuenta dentro de la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fine el importe por defecto y confirma con un solo toqu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escargar en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e el sitio oficial de 1xBet en el navegador de tu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avega a la sección de aplicaciones móviles (normalmente en el menú principal o en el pie de página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ulsa el botón de descarga del APK para Android y espera a que el archivo se guarde en tu disposi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e el archivo descargado desde el gestor de archivos o la barra de notificacio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i el sistema muestra una advertencia de seguridad, sigue el paso de permisos indicado a continuac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na vez instalada, abre la app e inicia sesión o crea una cuent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escargar en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e el App Store en tu iPhone o iP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usca "1xBet" en la barra de búsque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caliza la app oficial de 1xBet y pulsa Obte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utentica la descarga con Face ID, Touch ID o tu contraseña de Apple 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spera a que la instalación finalice (el ícono aparecerá en tu pantalla de inici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bre la app e inicia sesión o regístrat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 frente al si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ínea deportiva completa (prematch y en vivo) con la misma profundidad de merc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ino, casino en vivo, Aviator y 1xG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pósitos y retiros con todos los métodos disponibles: tarjetas bancarias, billeteras electrónicas, transferencias locales y criptomoneda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istorial de apuestas, estadísticas de cuenta y servicio de atención al clien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 out (retiro anticipado) total y parci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treaming de eventos en vivo para usuarios con saldo activo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 en la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nsulta la sección "Promociones" dentro de la app para ver las ofertas activas en el momen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as condiciones de apuesta (rollover) aplican igualmente a los bonos obtenidos vía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lgunas promociones requieren un código de bono en el momento del registro; revisa el sitio ofici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os términos y límites exactos se confirman únicamente en el sitio oficial de 1xBet antes de deposit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umulador del día: combinada preseleccionada con cuota incrementa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back de casino: reembolso parcial de pérdidas en períodos determinado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1xbet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2026-06-11T00:04:15Z</dcterms:created>
  <dcterms:modified xsi:type="dcterms:W3CDTF">2026-06-11T00:04:15Z</dcterms:modified>
  <dc:title>1xBet app 2026: descargar para Android y iOS</dc:title>
  <dc:description>Descargar la app de 1xBet 2026 — instalación en Android (APK) e iOS desde el sitio oficial, funciones, apuesta en un clic y solución de problemas.</dc:description>
  <dc:subject>1xBet app: descarga para Android y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