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vs Parimatch: Detailed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Licensing and cover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gional focus: Both target India heavily, but 1xBet has a longer footprint across South and Southeast Asia and a larger payment-method stack for Indian us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rimatch has invested notably in Eastern European and African markets; its India push came later but has been backed by significant marketing spe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or Indian bettors, the practical difference is that 1xBet supports more local payment rails (UPI, Paytm, net banking and crypto) and carries more domestic cricket compet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th platforms share the same licensing tier, so the real differentiator for Indian users is product depth and payment convenience — and 1xBet leads on both count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ports and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PL and T20 leagues: 1xBet offers pre-match and live markets across more IPL fixtures, with deeper prop options per innin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abaddi: 1xBet includes kabaddi in its regular lineup, which Parimatch either omits or covers sporadically — worth checking before the seas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ootball: Both cover the major European leagues and international tournaments; 1xBet extends to lower-tier leagues and virtual footba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ve betting: Both support in-play betting; 1xBet also offers live streaming on selected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viator: Both platforms carry Aviator (Spribe), the crash-style game that has become the dominant casual gambling product in India. No material difference in game mechanics — it 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rash games: 1xBet hosts multiple crash variants beyond Aviator through its 1xGames suite; Parimatch\'s crash offering is more limite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u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us type: 100% deposit match (exact cap on official sit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ligible markets: sports (min. odds conditions apply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agering: turnover requirement in qualifying bets — check terms at registr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dditional promos: accumulator boosts, cashback, free bets, birthday offers and more for existing us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ino welcome: separate offer available; verify on-si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us type: 100% deposit match (exact cap on official Parimatch site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pps an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isit the official site on your Android dev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ind the "Download app" or "Mobile" se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nable "Install from unknown sources" in your Android settings (Settings → Security or App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ownload and install the APK f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g in or register directly through the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's app packs more features including one-click betting and partial cash-out; Parimatch's app trades depth for a cleaner, more accessible experienc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ne of the industry\'s widest sports lines — more leagues, more markets, more bet types per ev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ep cricket coverage: IPL, internationals, domestic T20 leagues, kabadd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ull casino with in-house 1xGames, Aviator and a large live-dealer se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re payment options for India: UPI, Paytm, net banking, cryp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ne-click betting and partial cash-out in the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ve streaming on selected event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n/1xbet-vs-parimatc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2026-06-11T00:04:22Z</dcterms:created>
  <dcterms:modified xsi:type="dcterms:W3CDTF">2026-06-11T00:04:22Z</dcterms:modified>
  <dc:title>1xBet vs Parimatch 2026: Which to Choose</dc:title>
  <dc:description>Compare 1xBet vs Parimatch 2026 — bonuses, cricket, casino, app and odds. Which bookmaker to choose in India and South Asia.</dc:description>
  <dc:subject>1xBet vs Parimatch: Detailed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