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vs Melbet: Detailed 2026 Comparis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17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Licensing and covera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uraçao license covers real-money sports betting and casino on both platfor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No Indian state license — players participate at their own discretion under applicable local la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oth platforms offer self-exclusion, deposit limits and responsible-gambling tools (18+ only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ustomer support is available 24/7 on 1xBet (live chat, email, phone/call-back); Melbet offers comparable channe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On licensing, 1xBet and Melbet are effectively identical — both Curaçao-licensed international operators with no domestic Indian license, so choose based on product quality rather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Sports and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arketed for one of the widest sports lines in the industry — covering mainstream and niche sports including kabaddi, kho kho and regional football leagu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eep market coverage on cricket: match winner, top batsman, total sixes, player props, ball-by-ball live marke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n-house 1xGames section: proprietary instant-win and crash titles developed by 1xBet, not available on Mel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ive streaming on selected events, combined with live betting for in-play wager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sports covered extensively — CS2, Dota 2, League of Legends, mobile titles popular in South Asi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Virtual sports and TV games for 24/7 betting even during off-season period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Bonu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Up to 100% on the first deposit (exact cap — check the official 1xBet site for the current INR figur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ypically available as a sports bonus, a casino bonus, or a combined offer — the split and terms vary by campaig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Wagering requirement applies before bonus funds can be withdrawn; accumulator bets with minimum odds are usually required for the sports por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romo codes sometimes increase the bonus cap — look for current codes on the registration p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Regular ongoing promotions: accumulator of the day, cashback, free bets on selected cricket ev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lso up to 100% on the first deposit (exact INR cap — check the official Melbet site)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Apps and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Visit the official 1xBet site on your Android devi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Navigate to the mobile/app section and tap the Android download lin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efore installing, go to Settings → Security and enable "Install from unknown sources" (or "Allow this source" on Android 8+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Open the downloaded APK file and follow the on-screen installation promp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og in with your existing account or register within the ap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has a feature edge with partial cash-out and a more refined one-click betting system, though both apps cover the essentials and support UPI, APK installs and live betting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ndustry-leading sports line breadth and market depth across cricket, football, kabaddi and espor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roprietary 1xGames portfolio — a unique product not available on Mel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artial cash-out and refined one-click betting give more in-play contro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ong operational history since 2007 — established platform with a large international user ba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Wide payment ecosystem: UPI, Paytm, net banking, crypto, multi-currenc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xtensive ongoing promotions beyond the welcome bonu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en/1xbet-vs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2026-06-11T00:04:21Z</dcterms:created>
  <dcterms:modified xsi:type="dcterms:W3CDTF">2026-06-11T00:04:21Z</dcterms:modified>
  <dc:title>1xBet vs Melbet 2026: Which Is Better?</dc:title>
  <dc:description>Compare 1xBet vs Melbet 2026 — bonuses, cricket, casino, app and odds. Which bookmaker to choose in India and South Asia.</dc:description>
  <dc:subject>1xBet vs Melbet: Detailed 2026 Comparison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