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5254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56DB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1A56DB">
                    <a:alpha val="100000"/>
                  </a:srgbClr>
                </a:solidFill>
                <a:latin typeface="Calibri"/>
              </a:rPr>
              <a:t><![CDATA[1XBE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1xBet vs Betwinner: Detailed Comparis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5B6478">
                    <a:alpha val="100000"/>
                  </a:srgbClr>
                </a:solidFill>
                <a:latin typeface="Calibri"/>
              </a:rPr>
              <a:t><![CDATA[Marcus Bennett, Betting Editor · 12.03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56DB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56DB">
                    <a:alpha val="100000"/>
                  </a:srgbClr>
                </a:solidFill>
                <a:latin typeface="Calibri"/>
              </a:rPr>
              <a:t><![CDATA[Brand overview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License: Both hold a Curaçao (international eGaming) license. Neither is locally regulated by any Indian authority — always treat this as an offshore service and bet within your m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Shared model: Both are described by industry observers as operating on closely related international platforms. They share structural similarities in navigation, product depth, an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Regional coverage: Both brands are popular across India, Bangladesh, Pakistan, and Sri Lanka. 1xBet markets itself particularly strongly around cricket, IPL, and T20 coverage in I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Identity verification: Both platforms require standard KYC before processing withdrawals — have your documents ready before your first cashout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Both brands operate under the same license type and a very similar model — 1xBet has the longer track record and wider brand recognition in India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56DB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56DB">
                    <a:alpha val="100000"/>
                  </a:srgbClr>
                </a:solidFill>
                <a:latin typeface="Calibri"/>
              </a:rPr>
              <a:t><![CDATA[Sports and casin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1xBet is consistently marketed for having one of the widest sports lines and deepest market coverage in the international bookmaker space. Exact market counts vary by event, but t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Betwinner covers all major sports — football, cricket, tennis, basketball, esports — plus a solid live-betting section. Its line is narrower on fringe sports but more than suffici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Both offer pre-match and in-play betting with live streaming on selected event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Cricket: 1xBet covers IPL, international Tests, T20Is, ODIs, domestic T20 leagues (BBL, CPL, etc.) and kabaddi. Markets go beyond match winner to include ball-by-ball options on t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Casino: Both platforms host large casino libraries with slots, live dealer tables (roulette, blackjack, baccarat, Andar Bahar, Teen Patti on 1xBet), and crash games. 1xBet also ca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Live casino lobbies on both sites are powered by well-known providers such as Evolution and Ezugi, giving Indian players a familiar selection of rupee-compatible live tables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56DB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56DB">
                    <a:alpha val="100000"/>
                  </a:srgbClr>
                </a:solidFill>
                <a:latin typeface="Calibri"/>
              </a:rPr>
              <a:t><![CDATA[Bonus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1xBet welcome bonus: A first-deposit bonus of up to 100% is typically offered to new accounts, with the exact maximum shown at registration. The bonus is credited to a separate bo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Betwinner welcome bonus: Betwinner also promotes a first-deposit match of up to 100%, with a similar wagering structure. The cap may differ from 1xBet\'s at any given time — check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Wagering: Both platforms apply rollover requirements before a bonus can be withdrawn. Rollovers on accumulator bets with minimum odds are the norm. Read the full T&Cs carefully — 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Welcome bonuses are structurally similar on both platforms; the exact rupee caps and rollover details must be confirmed on each site's current terms before you claim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56DB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56DB">
                    <a:alpha val="100000"/>
                  </a:srgbClr>
                </a:solidFill>
                <a:latin typeface="Calibri"/>
              </a:rPr>
              <a:t><![CDATA[Apps and featur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App quality: The 1xBet Android APK and iOS app mirror the full desktop site — live betting, casino, 1xGames, virtual sports, and account management are all available. The interfac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APK download: Because the Google Play Store does not list real-money gambling apps for India, both 1xBet and Betwinner distribute their Android apps as APK files from their own we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One-click betting: 1xBet offers a one-click bet feature for pre-match and live markets, allowing registered users to place a bet at a pre-set stake with a single tap — useful duri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1xBet's app is more feature-rich; Betwinner's is simpler — both cover the essentials, and APK installation works the same way on either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56DB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56DB">
                    <a:alpha val="100000"/>
                  </a:srgbClr>
                </a:solidFill>
                <a:latin typeface="Calibri"/>
              </a:rPr>
              <a:t><![CDATA[Verdic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1xBet carries a wider sports line with deeper market options — particularly strong for IPL, international cricket, kabaddi, and esport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The 1xGames exclusive library and full virtual-sports section set 1xBet apart from Betwinner on the casino sid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Longer operating history (since 2007) gives 1xBet greater brand trust among Indian bettor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One-click betting on 1xBet is more configurable, which is an advantage for in-play cricket bettor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Betwinner\'s interface is cleaner and faster to navigate for new users focused mainly on sport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Both accept UPI, Paytm, bank cards, and crypto — INR deposits and withdrawals are supported on each platform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56DB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Полная версия статьи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A56DB">
                    <a:alpha val="100000"/>
                  </a:srgbClr>
                </a:solidFill>
                <a:latin typeface="Calibri"/>
              </a:rPr>
              <a:t><![CDATA[https://bet-vip.site/en/1xbet-vs-betwinner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5B6478">
                    <a:alpha val="100000"/>
                  </a:srgbClr>
                </a:solidFill>
                <a:latin typeface="Calibri"/>
              </a:rPr>
              <a:t><![CDATA[Array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8">
  <a:themeElements>
    <a:clrScheme name="Theme6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Marcus Bennett, Betting Editor</dc:creator>
  <cp:lastModifiedBy>Unknown Creator</cp:lastModifiedBy>
  <dcterms:created xsi:type="dcterms:W3CDTF">2026-06-11T00:04:35Z</dcterms:created>
  <dcterms:modified xsi:type="dcterms:W3CDTF">2026-06-11T00:04:35Z</dcterms:modified>
  <dc:title>1xBet vs Betwinner 2026: Sister Brands Compared</dc:title>
  <dc:description>Compare 1xBet vs Betwinner 2026 — bonuses, cricket, casino, app and odds. How the two similar bookmakers differ.</dc:description>
  <dc:subject>1xBet vs Betwinner: Detailed Comparison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