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2026: The Final 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04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Quick 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erious cricket bettors — IPL, international Tests, T20Is, and domestic tournaments all carry substantial market depth, including innings specials, player performance lines, and b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ariety seekers — the platform combines a sportsbook, live casino, crash games (Aviator, 1xGames titles), virtual sports, and TV games under one login, reducing the need to hold 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rypto users — 1xBet accepts a wide range of cryptocurrencies alongside conventional payment methods, which suits players who prioritise fast or pseudonymous transac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sports enthusiasts — CS2, Dota 2, League of Legends, and Valorant all appear with live markets, not just pre-match futu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dvanced punters — one-click betting, partial cash-out, and a deep accumulator builder give experienced bettors practical tools that many rivals la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ginners wanting simplicity — the sheer volume of markets, promotions, and game modes can overwhelm new players; a leaner interface may serve them better initiall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Key streng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re-match depth: major football leagues routinely carry 200+ markets per match; even lower-division games have 50–80 op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ve betting: in-play interface updates quickly; live streaming for select events means bettors can watch and wager simultaneously without switching platfor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One-click bet: for experienced bettors who want to act on live price movements instantly, this feature reduces friction significant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h-out and partial cash-out: available across sports, giving bettors risk-management tools on running singles and accumulators alik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abaddi: a meaningful differentiator in the Indian market where most offshore books treat kabaddi as an afterthough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housands of slot titles from major and independent software studio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Key weaknes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erification delays: account KYC (Know Your Customer) verification is required before larger withdrawals are processed. Some users report documentation requests arriving only aft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ending times: while routine smaller withdrawals to UPI or Paytm are often processed within hours, larger amounts or first-time large withdrawals may take longer. Processing timel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upport resolution speed: when withdrawal issues arise, reaching a fast resolution through 24/7 live chat or email is not guaranteed — escalation can take multiple interactions. 1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isputed results: a small but notable volume of user complaints concerns voided bets or adjusted results that players contest. These disputes are usually resolved through formal c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ollover requirements typically apply to both the deposit and the bonus amount — meaning the effective play-through obligation is larger than first appea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inimum odds thresholds apply to qualifying bets; very short-priced selections generally do not count toward clearing the bonu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Comparison with competi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ne depth is comparable in most sports; 1xBet's marketing positions it as the wider of the two, but the practical difference in everyday cricket or football betting is sma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th platforms carry similar bonus complexity — wagering requirements and odds minimums apply to welcome offers at both si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nterface style and density are similar; neither is notably cleaner than the oth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layers who have used one will find the other immediately famili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ports line structure, market naming conventions, and interface layout show clear similariti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th offer the same core features: live betting, cash-out, Aviator, casino, UPI, and crypto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Final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onfirm access method: check the current working URL or mirror for 1xBet in your region before registering — the primary domain can change due to ISP blocks. The official site is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erify current welcome offer terms: bonus structures change frequently. Reconfirm the current cap, rollover rate, minimum odds, and time limit on the official site on the day you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repare identity documents: a government-issued photo ID (Aadhaar, passport, or voter card) and a payment method in your own name will be needed for verification. Third-party paym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hoose your preferred deposit method: UPI and Paytm offer near-instant deposits; crypto offers the fastest withdrawals for large amounts. Decide in advance and check current depos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et your responsible-gambling limits: decide your weekly or monthly deposit maximum before you log in with money. The platform makes this easy to configure in account setting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onfirm you are 18 or older: age verification is mandatory. Accounts found to be under-18 are closed and balances forfeite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n/1xbet-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2026-06-11T00:04:09Z</dcterms:created>
  <dcterms:modified xsi:type="dcterms:W3CDTF">2026-06-11T00:04:09Z</dcterms:modified>
  <dc:title>1xBet Verdict 2026: Pros, Cons &amp; Who It Suits</dc:title>
  <dc:description>Final 1xBet verdict 2026 — pros and cons, comparison with competitors and recommendations by player type for India and South Asia.</dc:description>
  <dc:subject>1xBet 2026: The Final Verdict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