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Casino: Full Over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22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Casino s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Extremely wide game catalogue spanning thousands of titles across multiple categori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op-tier live casino with high-bet VIP tables and 24/7 availabilit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Exclusive in-house 1xGames content not found on other platfor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rash games (including Aviator) sit alongside classic slots in the same interfa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Well-organised filtering by provider, type and popularit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he sheer volume of games can feel overwhelming without search filters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Casino bonu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he wagering multiplier (e.g. ×30, ×35 or similar) is applied to the bonus amount, not the deposit alone — check the specific terms on the promotion pag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Not all games contribute equally: slots typically contribute 100%, while live table games and certain other categories may contribute at a lower rate (e.g. 5–10%) or be excluded e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here is usually a minimum odds or stake requirement during the wagering perio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onus funds and real-money funds may be held in separate balances until the wagering condition is me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Failure to complete wagering within the allotted time results in forfeiture of the bonus balan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he welcome bonus structure is competitive but the exact cap and wagering multiplier must be verified on the official site at the time of sign-up — they change without notic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Integration with 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ccumulator bonuses that generate casino free spins or cashback credi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ournament leaderboards that count both sports and casino wager volum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VIP and loyalty tier programmes where sports betting points and casino points are accumulated togeth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easonal campaigns (cricket season, football cup events) that bundle sports markets with casino off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he single-wallet integration between sports and casino is genuinely seamless — no transfers required — which suits players who regularly use both verticals on the same platform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Mobile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ndroid APK: downloaded from the official 1xBet site; requires enabling installation from unknown sources in device setting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iOS app: available via App Store in eligible countries; check availability for your Apple ID reg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obile web: the browser version at the 1xBet URL is fully responsive and requires no install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Notifications: the app supports push alerts for promotions and deposit confirmations, which can be toggled in device setting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he mobile casino covers the full catalogue with acceptable performance on mid-range devices; live casino streams benefit from a reliable 4G or Wi-Fi connection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Section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ports bettors who also want casino access under a single account and wallet — particularly cricket bettors in India who want to play slots or live games between match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layers who prioritise catalogue breadth — the combination of mainstream providers plus exclusive 1xGames content makes it one of the wider selections available under an internati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rash game and Aviator enthusiasts — the platform has one of the better-developed crash game sections, with Aviator and multiple proprietary variants availab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High-frequency players who benefit from tournaments and loyalty point accumulation over tim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obile-first users on Android or iOS who want full casino functionality without switching to deskto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Casino suits sports bettors who want a combined account, crash game fans, and high-volume players who benefit from tournaments — less ideal where a locally regulated operato…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en/1xbet-casin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2026-06-11T00:04:24Z</dcterms:created>
  <dcterms:modified xsi:type="dcterms:W3CDTF">2026-06-11T00:04:24Z</dcterms:modified>
  <dc:title>1xBet Casino 2026: Slots, Live and Providers</dc:title>
  <dc:description>1xBet casino 2026 — slots, live casino, providers, bonuses and integration with sports betting. Full overview of the casino section.</dc:description>
  <dc:subject>1xBet Casino: Full Overview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