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Aviator and 1xGames: Full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What is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ound duration: typically 5–30 seconds of climbing, preceded by a 5-second betting wind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starting RTP (return-to-player) figure published by Spribe is 97%, though actual outcomes will vary per ses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ultiple simultaneous bets are supported — up to two active bets per round on 1x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sktop: Casino section → Crash Games or search "Aviator" in the games search b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bile browser: same path in the mobile-optimised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APK: 1xBet offers a dedicated Android APK download (not on Google Play) — Aviator is accessible directly from the app\'s casino tab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ow to play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g in to your 1xBet account and navigate to the Casino section, then Crash Games (or search "Aviator"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ait for the current round to end if one is in progress — a 5-second countdown opens the next betting wind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nter your stake in Bet Panel A. Minimum and maximum stake limits are set by 1xBet and may vary by currency; check the game interface for current limits in ₹ (IN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ptionally activate a second bet in Bet Panel B — useful for split-risk approaches (see strategies section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lick "Bet" before the countdown hits zero. Late bets are not accepted once the plane is in the a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atch the multiplier rise. At any point while the plane is airborne, click "Cash Out" to secure your winning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In-house 1xGa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umber-draw games (similar to lottery/keno format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ce games with configurable risk sett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rd games with instant resol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heel and spinner formats with fixed multiplier tab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ome crash games offer bonus rounds or enhanced multiplier events not found in standard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TP figures vary by title — check the game information panel before playing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rash game strateg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takes shrink automatically during a losing run, slowing down deple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takes grow during a winning run, compounding gains proportion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ou avoid the "double-up to recover" impulse that causes rapid bankroll destru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w-multiplier, high-frequency: Targeting 1.2×–1.5× on every round. At these levels, the plane crashes before the target relatively rarely, producing many small wins punctuated by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igh-multiplier, low-frequency: Targeting 5×, 10×, or higher, accepting that most rounds will crash before the target, but a hit produces a significant return. Variance is much h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artingale (doubling after every loss): In a game with no guaranteed floor multiplier, a short crash sequence can exhaust a bankroll faster than expected. A standard Martingale se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uses and fair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fore each round, the server generates a random seed and shares a cryptographic hash (commitment) of that seed with all connected play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round plays out. After it ends, the full seed is reveal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y player can use the revealed seed to recalculate the crash point and confirm it matches the result they witness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 client seed (from the player\'s browser) is also mixed in, ensuring neither the server alone nor the player alone controls the outco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provably fair system in Aviator allows any player to independently verify round outcomes — a meaningful transparency feature absent in most standard casino gam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n/1xbet-avi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2026-06-11T00:04:23Z</dcterms:created>
  <dcterms:modified xsi:type="dcterms:W3CDTF">2026-06-11T00:04:23Z</dcterms:modified>
  <dc:title>1xBet Aviator 2026: Crash Games and 1xGames</dc:title>
  <dc:description>1xBet Aviator and 1xGames 2026 — how Aviator works, in-house games, strategies and where to find them. Full crash games guide.</dc:description>
  <dc:subject>1xBet Aviator and 1xGames: Full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