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presProps" Target="presProps.xml"/>
  <Relationship Id="rId11" Type="http://schemas.openxmlformats.org/officeDocument/2006/relationships/viewProps" Target="viewProps.xml"/>
  <Relationship Id="rId1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525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1A56DB">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1428750"/>
            <a:ext cx="8001000" cy="2095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300" spc="0" u="none" cap="none">
                <a:solidFill>
                  <a:srgbClr val="1A56DB">
                    <a:alpha val="100000"/>
                  </a:srgbClr>
                </a:solidFill>
                <a:latin typeface="Calibri"/>
              </a:rPr>
              <a:t><![CDATA[1XBET]]></a:t>
            </a:r>
          </a:p>
          <a:p>
            <a:pPr algn="l" rtl="0" fontAlgn="base" marL="0" marR="0" indent="0" lvl="0">
              <a:lnSpc>
                <a:spcPct val="100000"/>
              </a:lnSpc>
              <a:spcBef>
                <a:spcPts val="0"/>
              </a:spcBef>
              <a:spcAft>
                <a:spcPts val="0"/>
              </a:spcAft>
            </a:pPr>
            <a:r>
              <a:rPr lang="en-US" b="1" strike="noStrike" sz="3400" spc="0" u="none" cap="none">
                <a:solidFill>
                  <a:srgbClr val="13182A">
                    <a:alpha val="100000"/>
                  </a:srgbClr>
                </a:solidFill>
                <a:latin typeface="Calibri"/>
              </a:rPr>
              <a:t><![CDATA[1xBet App Download: The Complete Guide]]></a:t>
            </a:r>
          </a:p>
          <a:p>
            <a:pPr algn="l" rtl="0" fontAlgn="base" marL="0" marR="0" indent="0" lvl="0">
              <a:lnSpc>
                <a:spcPct val="100000"/>
              </a:lnSpc>
              <a:spcBef>
                <a:spcPts val="0"/>
              </a:spcBef>
              <a:spcAft>
                <a:spcPts val="0"/>
              </a:spcAft>
            </a:pPr>
            <a:r>
              <a:rPr lang="en-US" strike="noStrike" sz="1200" spc="0" u="none" cap="none">
                <a:solidFill>
                  <a:srgbClr val="5B6478">
                    <a:alpha val="100000"/>
                  </a:srgbClr>
                </a:solidFill>
                <a:latin typeface="Calibri"/>
              </a:rPr>
              <a:t><![CDATA[Marcus Bennett, Betting Editor · 25.05.20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1A56DB">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1A56DB">
                    <a:alpha val="100000"/>
                  </a:srgbClr>
                </a:solidFill>
                <a:latin typeface="Calibri"/>
              </a:rPr>
              <a:t><![CDATA[App features]]></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Pre-match and in-play markets across cricket, football, kabaddi, esports, and dozens of additional sports]]></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Live streaming for eligible events — no need to switch to a browser]]></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Quick-access filter to jump between sport categories without losing your place in a live event]]></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In-play statistics panel shown alongside the live odds]]></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Enable one-click in the app settings and set your default stake]]></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A single tap on any odd places the bet at that stake instantl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1A56DB">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1A56DB">
                    <a:alpha val="100000"/>
                  </a:srgbClr>
                </a:solidFill>
                <a:latin typeface="Calibri"/>
              </a:rPr>
              <a:t><![CDATA[Download for Android]]></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Open the official 1xBet website in your Android browser (Chrome works well).]]></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Navigate to the mobile apps section — usually accessible via a banner on the homepage or a link in the site footer.]]></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Tap the Android download button. The APK file (typically 30–60 MB) will begin downloading to your device.]]></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Once downloaded, open the APK from your browser\'s download tray or your Files app.]]></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If prompted, allow installation from this source (see Permissions below).]]></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The installer will run automatically. Tap Install and wait for the process to complet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1A56DB">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1A56DB">
                    <a:alpha val="100000"/>
                  </a:srgbClr>
                </a:solidFill>
                <a:latin typeface="Calibri"/>
              </a:rPr>
              <a:t><![CDATA[Download for iOS]]></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Open the App Store on your iPhone or iPad.]]></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Use the search bar and search for 1xBet.]]></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Locate the official app (published by 1xBet) and tap Get.]]></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Authenticate with Face ID, Touch ID, or your Apple ID password if prompted.]]></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The app will download and install automatically. Tap Open once complete.]]></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If the app does not appear in your regional App Store, you may need to switch your App Store country. The official 1xBet site typically provides guidance on which store region li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1A56DB">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1A56DB">
                    <a:alpha val="100000"/>
                  </a:srgbClr>
                </a:solidFill>
                <a:latin typeface="Calibri"/>
              </a:rPr>
              <a:t><![CDATA[App vs mobile site]]></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App: faster initial load after install, push notifications, biometric login]]></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Mobile site: no install, always uses the latest version, works on any device with a browser]]></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Both: same odds, same markets, same wallet and payment methods]]></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Use the app if you bet regularly: the speed and push notifications add up over time, and biometric login reduces friction]]></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Use the mobile site if you are on a shared or temporary device, or if you prefer not to install additional apps]]></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Both are valid — your account, balance, and bet history are shared across all access method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1A56DB">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1A56DB">
                    <a:alpha val="100000"/>
                  </a:srgbClr>
                </a:solidFill>
                <a:latin typeface="Calibri"/>
              </a:rPr>
              <a:t><![CDATA[Bonuses in the app]]></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Welcome offer: up to 100% matched first deposit; exact maximum displayed on the official 1xBet site at the time of registration]]></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Bonus is available for Indian users depositing in INR]]></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Minimum deposit and wagering requirements apply — read the full terms on the official site]]></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Promotional codes or banners in the app may unlock additional deposit match percentages at certain times]]></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Push notifications: Opt-in alerts for new promotions, odds boosts, and limited-time offers sent directly to your device]]></a:t>
            </a:r>
          </a:p>
          <a:p>
            <a:pPr algn="l" rtl="0" fontAlgn="base" marL="190500" marR="0" indent="-142875" lvl="0">
              <a:lnSpc>
                <a:spcPct val="100000"/>
              </a:lnSpc>
              <a:spcBef>
                <a:spcPts val="0"/>
              </a:spcBef>
              <a:spcAft>
                <a:spcPts val="800"/>
              </a:spcAft>
            </a:pPr>
            <a:r>
              <a:rPr lang="en-US" strike="noStrike" sz="1500" spc="0" u="none" cap="none">
                <a:solidFill>
                  <a:srgbClr val="13182A">
                    <a:alpha val="100000"/>
                  </a:srgbClr>
                </a:solidFill>
                <a:latin typeface="Calibri"/>
              </a:rPr>
              <a:t><![CDATA[•  In-app promotions tab: The dedicated promotions section in the app is the same as on the site — reload offers, accumulator bonuses, cashback promotions, and prize draw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1A56DB">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1524000"/>
            <a:ext cx="8001000" cy="2857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000" spc="0" u="none" cap="none">
                <a:solidFill>
                  <a:srgbClr val="13182A">
                    <a:alpha val="100000"/>
                  </a:srgbClr>
                </a:solidFill>
                <a:latin typeface="Calibri"/>
              </a:rPr>
              <a:t><![CDATA[Полная версия статьи:]]></a:t>
            </a:r>
          </a:p>
          <a:p>
            <a:pPr algn="l" rtl="0" fontAlgn="base" marL="0" marR="0" indent="0" lvl="0">
              <a:lnSpc>
                <a:spcPct val="100000"/>
              </a:lnSpc>
              <a:spcBef>
                <a:spcPts val="0"/>
              </a:spcBef>
              <a:spcAft>
                <a:spcPts val="0"/>
              </a:spcAft>
            </a:pPr>
            <a:r>
              <a:rPr lang="en-US" strike="noStrike" sz="1500" spc="0" u="none" cap="none">
                <a:solidFill>
                  <a:srgbClr val="1A56DB">
                    <a:alpha val="100000"/>
                  </a:srgbClr>
                </a:solidFill>
                <a:latin typeface="Calibri"/>
              </a:rPr>
              <a:t><![CDATA[https://bet-vip.site/en/1xbet-app-download]]></a:t>
            </a:r>
          </a:p>
          <a:p>
            <a:pPr algn="l" rtl="0" fontAlgn="base" marL="0" marR="0" indent="0" lvl="0">
              <a:lnSpc>
                <a:spcPct val="100000"/>
              </a:lnSpc>
              <a:spcBef>
                <a:spcPts val="0"/>
              </a:spcBef>
              <a:spcAft>
                <a:spcPts val="0"/>
              </a:spcAft>
            </a:pPr>
            <a:r>
              <a:rPr lang="en-US" strike="noStrike" sz="900" spc="0" u="none" cap="none">
                <a:solidFill>
                  <a:srgbClr val="5B6478">
                    <a:alpha val="100000"/>
                  </a:srgbClr>
                </a:solidFill>
                <a:latin typeface="Calibri"/>
              </a:rPr>
              <a:t><![CDATA[Array]]></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Marcus Bennett, Betting Editor</dc:creator>
  <cp:lastModifiedBy>Unknown Creator</cp:lastModifiedBy>
  <dcterms:created xsi:type="dcterms:W3CDTF">2026-06-11T00:04:16Z</dcterms:created>
  <dcterms:modified xsi:type="dcterms:W3CDTF">2026-06-11T00:04:16Z</dcterms:modified>
  <dc:title>1xBet App Download 2026: iOS and Android Guide</dc:title>
  <dc:description>1xBet app download 2026 — install on iOS and Android, app features, one-click betting, live and bonuses. Full installation guide.</dc:description>
  <dc:subject>1xBet App Download: The Complete Guide</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