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تسجيل الدخول إلى 1xBet: الدخول إلى الحساب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09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كيفية تسجيل الدخ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نتقل إلى الموقع الرسمي لـ 1xBet أو افتح التطبيق على جهاز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ضغط على زر "تسجيل الدخول" الموجود في أعلى الصف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ختر علامة تبويب "الهاتف" أو "البريد الإلكتروني"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دخل رقم هاتفك مع رمز البلد، أو بريدك الإلكتروني الكام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كتب كلمة المرور في الحقل المخص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ضغط على "دخول" أو "تسجيل الدخول" لإتمام العملي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حساب الشخصي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نتقل إلى "الملف الشخصي" أو الأيقونة الدائرية بجانب اسم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راجع بياناتك: الاسم، تاريخ الميلاد، البلد، رقم الهاتف، البريد الإلكترون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في حال الحاجة إلى التحقق، أرفق صورة وثيقة هوية سارية وما تطلبه المنص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ضف أو عدّل طرق الدفع (بطاقة بنكية، محفظة إلكترونية، Vodafone Cash، عملات رقمية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كمل التحقق من هويتك فور التسجيل حتى تضمن سير عمليات السحب دون تأخير عند الحاجة إليها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ستعادة الوص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ضغط على "نسيت كلمة المرور؟" في صفحة تسجيل الدخو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ختر طريقة الاسترداد: رقم الهاتف أو البريد الإلكترون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دخل البيانات المطلوبة وانتظر رسالة التحقق (SMS أو إيميل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ضغط على الرابط في الرسالة أو أدخل الرمز المؤق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نشئ كلمة مرور جديدة تحتوي على أحرف وأرقام ورموز للأمان الأمث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سجّل الدخول بكلمة المرور الجديدة وتأكد من نجاح العملي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أمان تسجيل الدخ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دخل إلى إعدادات الأمان في ملفك الشخص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ختر "تفعيل التحقق بخطوتين" أو ما يعادل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ختر الطريقة: SMS إلى رقم هاتفك، أو تطبيق مصادقة (Google Authenticator أو ما شابهه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تبع خطوات التفعيل وتأكد من حفظ رموز الطوارئ الاحتياط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فعّل المصادقة الثنائية الآن ولا تنتظر — دقيقتان في الإعداد توفر عليك أسابيع من المشاكل إن تعرض حسابك لأي خطر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مشاكل الدخول الشائع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حقق من البيانات يدوياً بدلاً من النسخ واللص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جرب طريقة الدخول البديلة (الهاتف بدل البريد أو العكس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إذا استمرت المشكلة، استخدم "نسيت كلمة المرور؟" لتجديد بيانات الدخو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جرب التطبيق بدل الموقع أو العكس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ختر الدردشة المباشرة (Live Chat) للمشاكل العاجلة — هي الأسرع استجابة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قدّم نفسك برقم الحساب أو البريد الإلكتروني المسجَّل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tasjil-dukhul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2026-06-11T00:04:17Z</dcterms:created>
  <dcterms:modified xsi:type="dcterms:W3CDTF">2026-06-11T00:04:17Z</dcterms:modified>
  <dc:title>تسجيل الدخول 1xBet 2026: الدخول إلى الحساب</dc:title>
  <dc:description>دليل تسجيل الدخول إلى 1xBet 2026 — كيفية الدخول إلى حسابك، استعادة الوصول، حل مشاكل الدخول والوصول عبر الجوال والكمبيوتر.</dc:description>
  <dc:subject>تسجيل الدخول إلى 1xBet: الدخول إلى الحساب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