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25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تحميل تطبيق 1xBet لأندرويد وiO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Marcus Bennett, Betting Editor · 21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أين تحمل التطبي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واصل مع خدمة عملاء 1xBet عبر الدردشة الحية (متاحة 24/7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بريد الإلكتروني المسجَّل — ترسل 1xBet إشعارات بالمرايا النشطة بصفة دور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تابعة القنوات والمجتمعات المعتمدة لدى 1xBet على وسائل التواصل الاجتماع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حرص على تحميل التطبيق من الموقع الرسمي أو مرايا 1xBet المعتمدة فقط لضمان الأمان وصحة الملف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حميل على أندرويد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فتح متصفح الجهاز وانتقل إلى الموقع الرسمي لـ 1xBet أو المرآة المتا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ن القائمة العلوية أو أسفل الصفحة، اختر قسم تحميل التطبي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ضغط على زر "تحميل لأندرويد" — سيبدأ تحميل ملف APK تلقائي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نتظر اكتمال التحميل (يكون الملف عادةً أقل من 50 ميغابايت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فتح الإعدادات على جهاز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نتقل إلى الأمان أو الخصوصية (يختلف المسمى حسب الجهاز)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تحميل على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فتح App Store على جهازك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في خانة البحث، اكتب "1xBet" واضغط بحث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أكد من أن الناشر هو 1xBet الرسمي، ثم اضغط تحميل / Ge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أكمل التثبيت بـ Face ID أو Touch ID أو كلمة مرور Apple I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عد اكتمال التثبيت، ستظهر أيقونة التطبيق على الشاشة الرئيس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فتح التطبيق وأدخل اسم المستخدم أو البريد الإلكتروني المرتبط بحسابك في 1xBet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مزايا التطبي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غطية واسعة لكرة القدم: الدوريات الأوروبية الكبرى، الدوريات العربية، دوري أبطال أوروبا، والمسابقات الدول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راهنات مباشرة (Live) مع تحديث فوري للأوزان ونتائج اللحظ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ث مباشر لعشرات المباريات والبطولات يومياً داخل التطبيق دون الحاجة لخدمة خارج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ميزة الرهان بنقرة واحدة (One-Click Bet) لتسريع وضع الرهانات أثناء المباريات المباش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صرف نقدي (Cash Out) وصرف جزئي (Partial Cash Out) لمرونة أكبر في إدارة الرهان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تغطية واسعة للرياضات الإلكترونية (eSports) إلى جانب الرياضات التقليدية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المشاكل الشائع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طء الاتصال أو الانقطاع: تأكد من جودة الإنترنت — يُفضَّل الاتصال بالواي فاي لتحسين الأداء عند مشاهدة البث المباش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تطبيق يتوقف مؤقتاً (Crash): أغلق التطبيق كلياً وأعد تشغيله. إذا تكررت المشكلة، أعد تشغيل الجها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بيانات تسجيل الدخول لا تُقبَل: تحقق من صحة البريد الإلكتروني/اسم المستخدم وكلمة المرور. استخدم "نسيت كلمة المرور" إذا لز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شاشة البيضاء أو الفارغة: امسح ذاكرة التخزين المؤقت للتطبيق من إعدادات الجهاز (أندرويد: الإعدادات ← التطبيقات ← 1xBet ← مسح ذاكرة التخزين المؤقت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الحجب الكامل في المنطقة: استخدم VPN موثوق أو تواصل مع الدعم للحصول على رابط مرآة حال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•  "تطبيق لم يُثبَّت": الأكثر شيوعاً بسبب عدم تفعيل خيار "مصادر غير معروفة". راجع خطوات قسم أندرويد أعلاه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56DB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3182A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56DB">
                    <a:alpha val="100000"/>
                  </a:srgbClr>
                </a:solidFill>
                <a:latin typeface="Calibri"/>
              </a:rPr>
              <a:t><![CDATA[https://bet-vip.site/ar/tahmil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B6478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Marcus Bennett, Betting Editor</dc:creator>
  <cp:lastModifiedBy>Unknown Creator</cp:lastModifiedBy>
  <dcterms:created xsi:type="dcterms:W3CDTF">2026-06-11T00:04:28Z</dcterms:created>
  <dcterms:modified xsi:type="dcterms:W3CDTF">2026-06-11T00:04:28Z</dcterms:modified>
  <dc:title>تحميل 1xBet 2026: تطبيق أندرويد وiOS</dc:title>
  <dc:description>كيفية تحميل 1xBet 2026 — تحميل التطبيق على أندرويد (APK) وiOS من الموقع الرسمي، التثبيت، التحديث وحل المشاكل.</dc:description>
  <dc:subject>تحميل تطبيق 1xBet لأندرويد وiOS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