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كازينو 1xBet: نظرة كاملة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قسم 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سلوتس كلاسيكية وفيديو بمئات الموضوعات والأنماط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روليت أوروبية وأمريكية وفرنسية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لاك جاك بصيغ متنوعة (كلاسيك، مالتي-هاند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اكاراه وبوكر بأشكال مختلفة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لعاب كراش ومنها Aviator الشهي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Games: ألعاب حصرية من تطوير المنصة الداخلي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مكافآت 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كافأة ترحيب تصل إلى 100% على الإيداع الأول (راجع الحد الدقيق على الموقع الرسمي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لفات مجانية دورية مرتبطة بسلوتس مختارة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عروض أسبوعية وموسمية للاعبين الحاليين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رنامج ولاء يتيح تراكم نقاط قابلة للاسترداد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شروط الرهان قد تكون مرتفعة نسبياً مقارنة ببعض المنافسين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عض المكافآت مقيّدة بألعاب أو مزودين بعينهم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تكامل مع الرهانا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رصيد موحد يُستخدم في جميع الأقسام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لوحة تحكم واحدة لمتابعة الرهانات والجلسات والحدود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سجل معاملات شامل يجمع الإيداع والسحب والرهانات والكازينو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شريط التنقل العلوي يوفر وصولاً فورياً لجميع الأقسام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إشعارات نتائج مباشرة متاحة خلال جلسة الكازينو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إمكانية فتح كلا القسمين على نوافذ أو تبويبات متعددة في نفس الوقت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كازينو على الجوا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APK: يُنزَّل من رابط مباشر على الموقع الرسمي — يستلزم تفعيل "مصادر غير معروفة"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OS: متاح عبر App Store في نطاقات جغرافية محددة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متصفح: نسخة Responsive تعمل بكفاءة على Chrome وSafari وغيرهما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سلوتس: تُحمَّل بسرعة على معظم الأجهزة الحديثة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كازينو المباشر: يحتاج اتصالاً مستقراً لتجنب انقطاع البث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واجهة: تتكيف تلقائياً مع حجم الشاشة (portrait وlandscape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مميزات القسم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لوحة مراتب مباشرة تُظهر ترتيب اللاعبين خلال البطولة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طولات مزودين: بعض المزودين كـ Pragmatic Play يُطلقون بطولاتهم الخاصة عبر المنصة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طولات قصيرة الأمد (يومية/أسبوعية) وطويلة الأمد (شهرية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جاكبوت Mega Moolah من Microgaming — من أشهر الجاكبوتات عالميا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سلوتس جاكبوت من Pragmatic Play (Aztec Bonanza، Wolf Gold وغيرها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عرض قيمة الجاكبوت الحالية بشكل مباشر أمام السلوت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ar/kazino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2026-06-11T00:04:14Z</dcterms:created>
  <dcterms:modified xsi:type="dcterms:W3CDTF">2026-06-11T00:04:14Z</dcterms:modified>
  <dc:title>كازينو 1xBet 2026: السلوتس والمباشر والمزودون</dc:title>
  <dc:description>كازينو 1xBet 2026 — السلوتس، الكازينو المباشر، المزودون، المكافآت والتكامل مع الرهانات الرياضية. نظرة كاملة على قسم الكازينو.</dc:description>
  <dc:subject>كازينو 1xBet: نظرة كاملة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