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2026: الحكم النهائي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حكم السريع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لاعبون المتمرسون الذين يُقدّرون عمق أسواق الرهان وتنوع الرياضات المتاح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حبو الكازينو والألعاب الآنية كـ Aviator و1xGa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ن يفضلون طرق دفع متعددة تشمل Vodafone Cash والعملات الرقم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مهتمون بالرياضات الإلكترونية ضمن منصة واح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لاعبون الذين يرغبون في متابعة البث المباشر للمباريات أثناء الره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مبتدئون الذين يجدون واجهة المنصة الواسعة معقدة في البداي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نقاط القوة الرئيس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خط رياضي يُعدّ من الأوسع في الصناعة تسويقياً — آلاف الأسواق لكل مباراة كب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كازينو حي وألعاب سريعة (Aviator, Crash) و1xGames الحصر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دعم البث المباشر وCash Out الجزئي في وقت واحد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طبيق Android APK وiOS مع تجربة موبايل كام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دعم العملات الرقمية وVodafone Cash وطرق دفع محلية متعد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هان بنقرة واحدة (One-Click Bet) لتسريع التنفي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نقاط الضعف الرئيس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شروط رهان المكافأة قد تكون مرهقة للمبتدئ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قارير متكررة عن تأخر عمليات السحب أو طلبات وثائق إضاف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موقع محجوب في عدة دول عربية — يستلزم استخدام المرايا أو VP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واجهة المستخدم مزدحمة بالخيارات وقد تُربك المستخدم الجديد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حصص بعض الأسواق الصغيرة أقل تنافسية مقارنة بمنصات متخصص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تمّ التحقق من الحساب (KYC) فور التسجيل وقبل أي إيدا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مقارنة مع المنافسين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مقابل Melbet: الخطوط والمكافآت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مقابل Betwinner: العلامتان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مقابل 22Bet: التغطية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يتصدر 1xBet في اتساع الخط والألعاب الحصرية، لكن Melbet وBetwinner منافسان قريبان يستحقان المقارنة المباشرة قبل القرار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وصية النهائ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كمل التحقق من الهوية (KYC) فور إنشاء الحساب — هذا يُسرّع السحب لاحق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قرأ صفحة شروط المكافأة كاملة قبل الإيداع، مع التركيز على معامل الرهان المطلو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بدأ بمبالغ صغيرة حتى تتعرف على طريقة عمل واجهة المنص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فعّل حدود الإيداع اليومية من إعدادات الحساب — أداة مفيدة لضبط الإنفا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حفظ رابط المرآة الرسمي أو طريقة الوصول الموصى بها في منطقت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 الخيار الأمثل للاعب المتمرس المُدرك لشروط اللعب — أما المبتدئ فعليه البدء بتعلم المنصة تدريجياً قبل إيداع مبالغ كبيرة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hukm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2026-06-11T00:04:10Z</dcterms:created>
  <dcterms:modified xsi:type="dcterms:W3CDTF">2026-06-11T00:04:10Z</dcterms:modified>
  <dc:title>حكم 1xBet 2026: المزايا والعيوب ولمن يناسب</dc:title>
  <dc:description>الحكم النهائي على 1xBet 2026 — المزايا والعيوب، المقارنة مع المنافسين والتوصيات حسب نوع اللاعب في المنطقة العربية.</dc:description>
  <dc:subject>1xBet 2026: الحكم النهائي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