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مراجعة 1xBet 2026: التحليل الكامل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3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عن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سنة التأسيسية: 2007، مما يمنحه تاريخًا وخبرة تجاوزت عقدًا ونصفً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رخيص: كوراساو (International eGaming License) — يتيح تشغيل كازينو ومراهنات رياضية دوليً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نموذج: وكالة مراهنات + كازينو أونلاين متكامل في منصة واح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لغات: يدعم الموقع اللغة العربية ضمن عشرات اللغات المتا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عملات: يقبل الجنيه المصري (EGP) والدولار الأمريكي (USD) وعملات أخرى متعد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أسيس 1xBet عام 2007 وترخيصه من كوراساو يجعلانه من الوكالات الدولية ذات الحضور الطويل في السوق، مع إمكانية الوصول عبر التطبيق أو المرايا في الأسواق المقيّد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دوريات الأوروبية الكبرى: الدوري الإنجليزي الممتاز، الليغا الإسبانية، الدوري الفرنسي، البوندسليغا، السيري آ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دوري أبطال أوروبا والبطولات القار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دوريات العربية: الدوري المصري، السعودي، الإماراتي، وغير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ياضات أخرى: كرة السلة، التنس، الكريكيت، الهوكي، الملاكمة، فنون القتال المختلطة (MMA)، والمزي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فتحات (Slots): مئات الألعاب من موردين بارزين مثل Pragmatic Play وEvolution وNetEnt وغيره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كازينو المباشر (Live Casino): طاولات بلاك جاك، روليت، باكاراه مع موزعين بشريين حقيقيين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مكافآت والعروض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كافأة متاحة للأعضاء الجدد عند أول إيد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ختلف الشروط حسب طريقة الإيداع والسو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يُنصح بقراءة الشروط والأحكام الكاملة قبل تفعيل أي 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حد الأدنى للإيداع المؤهل يحدده الموقع الرسم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هانات مجانية (Free Bets) عند التسجيل أو الإيد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دوران مجاني (Free Spins) في قسم الكازينو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طبيق والجوا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زُر الموقع الرسمي لـ 1xBet من خلال متصفح هاتف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وجّه إلى قسم تحميل التطبيق وانقر على رابط الأندرويد (APK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فعّل خيار "تثبيت من مصادر غير معروفة" في إعدادات هاتفك (الإعدادات ← الأمان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حمّل ملف APK وافتحه لتثبيت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سجّل الدخول أو أنشئ حسابًا جديدًا مباشرةً من التطب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1xBet متاح على الأندرويد (APK من الموقع مباشرة) و iOS، ويضمن الوصول الكامل لجميع خدمات المراهنات والكازينو عبر الجوال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مزايا وعيوب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خط رياضي واسع الاستثنائي: 1xBet يُسوَّق بوصفه صاحب أحد أوسع خطوط الرياضات وأعمق الأسواق في الصناعة، بما يشمل رياضات ودوريات نادرًا ما تغطيها وكالات أخ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ازينو شامل ومتنوع: آلاف الألعاب من كبرى شركات البرمجيات، مع ألعاب حصرية من 1xGames لا تتوفر في أماكن أخ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viator وألعاب Crash: حضور قوي لهذه الفئة الشعبية في المنطق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جوال متكامل: متوفر لأندرويد و iOS مع وصول كامل لجميع الخدم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طرق دفع متعددة: يقبل البطاقات البنكية والمحافظ الإلكترونية وVodafone Cash والعملات الرق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 Out جزئي وكلي: ميزة مهمة تمنح اللاعب مرونة في إدارة رهاناته المباشرة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1xbet-muraja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2026-06-11T00:04:17Z</dcterms:created>
  <dcterms:modified xsi:type="dcterms:W3CDTF">2026-06-11T00:04:17Z</dcterms:modified>
  <dc:title>مراجعة 1xBet 2026: التطبيق والمكافأة والمراهنات</dc:title>
  <dc:description>مراجعة شاملة لـ 1xBet 2026 — الموقع الرسمي، مكافأة الترحيب، تحميل التطبيق، الكازينو والرهانات الرياضية، تسجيل الدخول والإيداع والسحب.</dc:description>
  <dc:subject>مراجعة 1xBet 2026: التحليل الكامل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