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أم Melbet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رخيص والتغط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لتا المنصتين تدعمان اللغة العربية وواجهة مخصصة للمنطق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خيارات الدفع تشمل البطاقات البنكية والمحافظ الإلكترونية وVodafone Cash والعملات الرق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وضع التنظيمي مشابه: لا ترخيص محلي في معظم الدول العربية، والعمل يجري دولي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رخيص والنموذج التشغيلي متشابهان جداً؛ الفارق الحقيقي يظهر في عمق الخطوط والمنتجات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ياضة المباشرة (Live): دعم الرهان المباشر والبث الحي على نطاق واس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ياضات الإلكترونية: تغطية شاملة لـ CS2 وDota 2 وLeague of Legends وغير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: ألعاب كراش وعجلات حظ وغيرها من الألعاب الداخلية الحصر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: متوفر ضمن قسم الكازينو في كلتا المنصت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كازينو المباشر: طاولات بلاك جاك وروليت وباكاراه مع ديلرات حقيقي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ياضات الافتراضية: سباقات وكرة قدم افتراضية على مدار الساع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مكافآ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مكافأة ترحيب تصل إلى 100% على الإيداع الأول (الحد الدقيق على الموقع الرسمي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elbet: مكافأة ترحيب بنفس الهيكل العام (100% على الإيداع الأول — الحد الدقيق على الموقع الرسمي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لاهما يوفر عروضاً دورية للاعبين الحاليين: مكافآت إعادة الإيداع، ورهانات مجانية، وعروض البطول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لديه برنامج ولاء نقاط (Loyalty Points) يُمكّن اللاعبين من تحويل النقاط لرهانات مجانية أو مزايا أخ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حقق من الشروط على الموقع الرسمي لكل منصة قبل الإيداع، إذ تتغير الأرقام باستمرار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طبيق والمميز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Android: يتوفر عبر تحميل APK مباشر من الموقع الرسمي في كلتا المنصتين (لا يتوفر على Google Play نظراً لسياسات المتجر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iOS: متوفر على App Store في بعض المناطق، أو عبر التثبيت المباشر من الموق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رهان بنقرة واحدة (One-Click Bet): ميزة متوفرة في 1xBet تُسرّع تنفيذ الرهانات المباش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صرف المبكر (Cash Out): متوفر في 1xBet بما فيه الصرف الجزئي، وكذلك في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إشعارات الفورية: كلتاهما تُرسل إشعارات للمباريات والعروض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وصول عند الحظر: يعتمد المستخدمون على روابط المرآة أو VPN للوصول عند الحجب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خطوط رياضية تُعدّ من الأوسع في الصناعة مع أسواق عميقة ومتعد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لعاب 1xGames الداخلية الحصرية غير المتوفرة في أي منصة أخ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دعم البث المباشر والرهان الحي على نطاق واس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يزة الصرف الجزئي (Partial Cash Out) للتحكم في المخاط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واجهة عربية كاملة ودعم Vodafone Cash وخيارات دفع متعد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رنامج ولاء نقاط مع مزايا متراكمة على المدى الطوي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1xbet-am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2026-06-11T00:04:30Z</dcterms:created>
  <dcterms:modified xsi:type="dcterms:W3CDTF">2026-06-11T00:04:30Z</dcterms:modified>
  <dc:title>1xBet أم Melbet 2026: أيهما أفضل</dc:title>
  <dc:description>مقارنة 1xBet وMelbet 2026 — المكافآت، الرياضة، الكازينو، التطبيق والاحتمالات. أي شركة مراهنات تختار في المنطقة العربية.</dc:description>
  <dc:subject>1xBet أم Melbet: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