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أم Betwinner: مقارنة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نظرة على العلامتين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رخيص: كلاهما يحمل ترخيص كوراساو الدولي للمقامرة الإلكترونية، وهو ما يعني أنهما يعملان عالمياً خارج الأطر التنظيمية المحلية لمعظم الدول العرب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نموذج المشترك: مراهنات رياضية + كازينو مباشر + ألعاب مباشرة (بما فيها Aviator) + رياضات إلكترونية، تحت سقف واحد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غطية الإقليمية: يستهدف الاثنان السوق العربي، ويوفران واجهات باللغة العربية ودعم لعملات إقليمية كالجنيه المصري (EGP) والدولار الأمريكي، إلى جانب خيارات دفع شائعة مثل Vodafone C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وصول عند الحظر: يعتمد اللاعبون في بعض الدول على التطبيق المحمول أو الروابط المرآة للوصول إلى الموقعين عند تعذّر الدخول المباش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غم التشابه الكبير بين العلامتين، يظل 1xBet الأكثر حضوراً تسويقياً وأعمق تغطيةً للأسواق على المستوى الدولي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رة القدم: كلاهما يغطي الدوريات الأوروبية الكبرى ودوري أبطال أوروبا والدوريات العربية؛ 1xBet يُقدَّم عادةً بعمق أسواق أعل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رة السلة والتنس: متاحتان في كلا المنصتين مع مراهنات مباش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رياضات الإلكترونية: يدعم 1xBet قطاع الرياضات الإلكترونية بقوة (CS2، Dota 2، League of Legends)، وكذلك Betwinner وإن كان يأتي في المرتبة الثانية من حيث الاتسا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بث المباشر: 1xBet يوفر بثاً مباشراً لعدد كبير من الأحداث الرياضية؛ Betwinner يقدم هذه الميزة أيضاً لكن بنطاق أضي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: متاح على كلا المنصتين وهو من أبرز ألعاب الحوادث (Crash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Games: محفظة ألعاب داخلية خاصة بـ 1xBet (متاحة على موقعه فقط)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مكافآ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— مكافأة الترحيب: تصل إلى 100% على الإيداع الأول للرياضات أو الكازينو (الحد الأقصى الدقيق على الموقع الرسمي). تُفعَّل عبر إدخال رمز ترويجي عند التسجيل في بعض الأحي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winner — مكافأة الترحيب: تصل كذلك إلى 100% على الإيداع الأول (الحد الأقصى الدقيق على الموقع الرسمي). الهيكل العام مشابه لـ 1x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عامل الرهان (x): كم مرة يجب تداول مبلغ المكافأة قبل السحب؟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دة الصلاحية: المكافأة غير المستخدمة خلال المهلة المحددة تنتهي تلقائي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حد الأدنى للإيداع: تحقق من الحد المطلوب لتفعيل المكافأ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رياضات والأسواق المؤهلة: بعض الرهانات لا تُحتسب ضمن متطلبات الرهان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طبيق والمميز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Android: كلاهما يوفر ملف APK للتحميل المباشر من الموقع الرسمي، إذ لا يتاح تطبيق المراهنات الدولية عادةً في متجر Google Play في جميع البلد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iOS: كلاهما يوفر تطبيقاً عبر App Store في المناطق التي يُتاح فيها، أو عبر تعليمات التحميل الجانب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متصفح المحمول: كلا الموقعين متجاوبان بالكامل مع الهاتف المحمول ويمكن استخدامهما دون تثبيت تطبي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وابط المرآة (Mirror Links) التي تنشرها العلامتان بصفة دور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VPN (يُستحسن التحقق من قوانين بلدك أولاً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طبيق المحمول الذي كثيراً ما يتجاوز الحجب الشبكي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حك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خط رياضي استثنائي الاتساع مع عمق أسواق فائ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مكتبة 1xGames الحصرية وخيارات كازينو أوس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بث مباشر لأعداد كبيرة من الأحداث الرياض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ميزة الرهان بنقرة واحدة والإغلاق الجزئ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winner: واجهة يصفها بعض المستخدمين بأنها أقل تعقيد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لاهما: دعم للغة العربية وخيارات دفع ملائمة للسوق المحلي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1xbet-am-betwinn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2026-06-11T00:04:29Z</dcterms:created>
  <dcterms:modified xsi:type="dcterms:W3CDTF">2026-06-11T00:04:29Z</dcterms:modified>
  <dc:title>1xBet أم Betwinner 2026: مقارنة العلامتين</dc:title>
  <dc:description>مقارنة 1xBet وBetwinner 2026 — المكافآت، الرياضة، الكازينو، التطبيق والاحتمالات. كيف تختلف العلامتان المتشابهتان.</dc:description>
  <dc:subject>1xBet أم Betwinner: مقارنة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