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или Мостбет: подроб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цензии и охва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ба сайта периодически попадают под блокировки Роскомнадзора — актуальное зеркало или ссылку ищите на официальных ресурсах брен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риложения для Android (APK) и iOS позволяют обойти ограничения без VP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егистрация требует подтверждения возраста: 18+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 лицензии и правовому статусу букмекеры равнозначны — оба работают через зеркала для РФ, однако 1xBet имеет более долгую историю и глобальный охват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Линия и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Футбол: РПЛ, Лига чемпионов, Серия А, АПЛ — ключевые матчи с росписью по исходам, тоталам, форам, угловым, карточкам и специальным рын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Хоккей: КХЛ, НХЛ, ЧМ — расширенная роспись включает броски, периоды, булли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еннис: ATP/WTA с рынками по геймам и подачам в реальном времен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Киберспорт: CS2, Dota 2, карты, раунды, индивидуальные показател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Виртуальный спорт и TV Games — круглосуточ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обственная секция 1xGames — уникальные краш-игры и мини-форматы, недоступные у конкурентов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Тип: бонус на первый депозит (процент от суммы пополнения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умма: до 32 500 ₽ — это максимальный потолок по данным brief; точный процент и минимальный депозит — уточняйте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Условие: требуется промокод при регистрации или первом депози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тыгрыш: стандартный — ставки с минимальным коэффициентом, кратность вейджера — уточняе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Регулярные акции: экспресс-бусты, кешбэк, фрибеты для активных игроков — перечень меняе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тдельные бонусы для спортбеттинга и казино — у Мостбет они нередко разделены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ерейдите в «Настройки → Безопасность» на Android и разрешите установку из неизвестных источников (или «Разрешить установку из этого источника» для конкретного браузера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Скачайте APK-файл с официального сайта букмекера или актуального зерка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Откройте загруженный файл и нажмите «Установить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сле установки войдите в аккаунт или зарегистрируйтес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По мобильному функционалу букмекеры сопоставимы; 1xBet выделяется наличием 1xGames и частичного Cash Out, Мостбет — более лаконичным интерфейсо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исключительно широкая линия и глубокая роспись по большинству видов спор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уникальная секция 1xGames — собственные краш-игры и мини-форма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приветственный бонус до 32 500 ₽ для РФ — один из наиболее весомых по номинал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функции Cash Out (в т.ч. частичный) и ставка в один кли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: поддержка криптовалют, СБП, банковских карт — широкий платёжный выбор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Мостбет: лаконичный интерфейс, удобный для казино-игроков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1xbet-ili-most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2026-06-11T00:04:20Z</dcterms:created>
  <dcterms:modified xsi:type="dcterms:W3CDTF">2026-06-11T00:04:20Z</dcterms:modified>
  <dc:title>1xBet или Мостбет 2026: что выбрать</dc:title>
  <dc:description>Сравнение 1xBet и Мостбет в 2026 — линия, бонусы, казино, Aviator и приложения. Какой букмекер подходит игроку.</dc:description>
  <dc:subject>1xBet или Мостбет: подробное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