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или Мелбет: детальное сравнение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6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Лицензии и охва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бе компании работают под одной и той же юрисдикцией — отличий в правовом статусе для игрока практически н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Международное покрытие у обоих широкое: Европа, СНГ, Азия, Латинская Амери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Для российских пользователей доступ к международным версиям технически идентичен: зеркало или приложен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 лицензии и юридической модели 1xBet и Мелбет находятся в одной категории — различия нужно искать в продукте, а не в правовом статусе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Линия и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одна из наиболее широких спортивных линий в отрасли, 1xGames, live-стриминг, ставки одним кликом, частичный кэшау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Мелбет: качественная линия с акцентом на топ-события, активно продвигает Aviator и краш-сегмент, live-казин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Киберспорт: оба предлагают CS2, Dota 2 и другие тайтлы; 1xBet исторически считается более глубоким по росписи киберспортивных событ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лидирует по глубине линии и уникальности игрового контента; Мелбет — сильный конкурент для тех, кто предпочитает краш-сегмент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бонус до 32 500 ₽ на первый депозит при использовании промокода. Максимальная сумма бонуса выше, чем у ближайших конкурентов сегмен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Мелбет: бонус до 30 000 ₽ на первый депозит. Предложение сопоставимо, но лимит несколько ниж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Всегда читайте полные правила акции перед тем, как активировать бону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равните не только сумму, но и вейджер, срок действия и минимальный коэффициент для отыгрыш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Бонусные условия обоих операторов периодически меняются — актуальные данные только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 размеру приветственного бонуса 1xBet незначительно выигрывает, однако реальная ценность акции определяется условиями отыгрыша — их нужно сверять на официальном сайт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Android: APK скачивается с официального зеркала или сайта. Поддерживает полный функционал: live-ставки, кэшаут, казино, 1xGames, пополнение и вывод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iOS: доступно в App Store (регион может отличаться) или через прямую ссылку с сайта. Требует учётной записи Apple из поддерживаемого регио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Мелбет Android / iOS: аналогичная схема распространения; приложение стабильно, интерфейс адаптирован под мобильные экран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риложения обоих букмекеров функционально паритетны; для российских пользователей Android APK — стандартный способ установки в обоих случаях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дна из наиболее широких спортивных линий и глубокая роспись событ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обственная платформа 1xGames — эксклюзивные игры, недоступные у конкур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риветственный бонус до 32 500 ₽ — один из самых высоких в сегмен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Расширенный функционал: live-стриминг, ставка одним кликом, частичный кэшау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Широкая история на рынке (с 2007 года) и международное присутств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ддержка 24/7 через чат, email и телефон/обратный звонок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1xbet-ili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2026-06-11T00:04:31Z</dcterms:created>
  <dcterms:modified xsi:type="dcterms:W3CDTF">2026-06-11T00:04:31Z</dcterms:modified>
  <dc:title>1xBet или Мелбет 2026: что лучше</dc:title>
  <dc:description>Сравнение 1xBet и Мелбет в 2026 — линия, бонусы, казино, киберспорт и приложения. Какой букмекер выбрать игроку.</dc:description>
  <dc:subject>1xBet или Мелбет: детальное сравнение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