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или Фонбет: подроб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основан в 2007 году, за два десятилетия стал одним из крупнейших международных брендов в индустр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онбет работает с 1994 года — один из пионеров рынка ставок в Рос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«1хСтавка» — отдельное российское юрлицо 1xBet с лицензией ФНС; обратите внимание, что у неё иной продуктовый набор, чем у международной вер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Для игрока, не готового к работе через зеркала, Фонбет — более предсказуемый выбор внутри Р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Если для вас принципиальна лицензия ФНС и беспроблемный доступ с территории РФ — Фонбет надёжнее; если готовы к зеркалам ради международного продукта — 1xBe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ния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утбол: оба букмекера хорошо покрывают РПЛ и Лигу чемпионов; 1xBet добавляет десятки малых ли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Хоккей: КХЛ и НХЛ у обоих; 1xBet расширяет на AHL, ECHL и европейские лиг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еннис: ATP/WTA с глубокой росписью у 1xBet; Фонбет — стандартное покрыт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иберспорт: 1xBet с CS2 и Dota 2 ощутимо впереди по глубине рын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иртуальный спорт и 1xGames: только в 1xBet — уникальный пул собственных иг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 охвату событий и глубине рынков 1xBet заметно выигрывает; по марже на топ-матчах букмекеры сопоставимы — определяющую роль играет то, нужны ли вам нишевые лиги и киберспор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онус 1xBet до 32 500 ₽ актуален с промокодом — уточняйте его наличие и условия на официальном сайте перед регистрац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рибет Фонбет в размере до 15 000 ₽ рассчитан на ставки на спорт; для отыгрыша, как правило, требуется сделать несколько пари с минимальным коэффициент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ребования к минимальному коэффициенту, срок действия и количество шагов отыгрыша различаются — всегда читайте полные условия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У 1xBet значительно больше регулярных акций, включая предложения для казино и 1xGames, которые легальная версия Фонбет не предлага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Номинальный бонус 1xBet выше, но фрибет Фонбет более предсказуем по механике — в обоих случаях ключевое значение имеют условия отыгрыша, которые нужно проверять на официальном сай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: необходимо скачать APK-файл напрямую с официального сайта 1xBet (или рабочего зеркала). Перед установкой нужно разрешить установку из неизвестных источников в настройках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: приложение 1xBet доступно в App Store, однако его видимость зависит от региона аккаунта Apple ID — некоторые пользователи переключают страну аккаун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Зеркала: при блокировке основного домена 1xBet предоставляет рабочие зеркала — актуальные адреса уточняйте через официальную техподдерж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онбет: устанавливается штатно из магазинов приложений — никаких дополнительных действий не требу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Если удобство установки в приоритете — Фонбет недостижим: магазины приложений, никаких APK. 1xBet требует одного дополнительного шага, зато даёт доступ к полному продуктовому набо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+ Одна из наиболее широких линий в индустрии — сотни видов спорта, тысячи событий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+ Обширное онлайн-казино, live-казино, собственные игры 1xG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+ Приветственный бонус до 32 500 ₽, богатые регулярные акц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+ Полноценные прямые трансляции внутри платформ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+ Широкий охват киберспорта: CS2, Dota 2 и другие дисциплин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− Международная лицензия Кюрасао — нет защиты по российскому праву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1xbet-ili-fon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2026-06-11T00:04:30Z</dcterms:created>
  <dcterms:modified xsi:type="dcterms:W3CDTF">2026-06-11T00:04:30Z</dcterms:modified>
  <dc:title>1xBet или Фонбет 2026: сравнение букмекеров</dc:title>
  <dc:description>Сравнение 1xBet и Фонбет в 2026 — линия, маржа, легальность, бонусы и приложения. Какой букмекер выгоднее игроку.</dc:description>
  <dc:subject>1xBet или Фонбет: подробное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